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Lst>
  <p:notesMasterIdLst>
    <p:notesMasterId r:id="rId57"/>
  </p:notesMasterIdLst>
  <p:handoutMasterIdLst>
    <p:handoutMasterId r:id="rId58"/>
  </p:handoutMasterIdLst>
  <p:sldIdLst>
    <p:sldId id="657" r:id="rId5"/>
    <p:sldId id="388" r:id="rId6"/>
    <p:sldId id="658" r:id="rId7"/>
    <p:sldId id="659" r:id="rId8"/>
    <p:sldId id="703" r:id="rId9"/>
    <p:sldId id="674" r:id="rId10"/>
    <p:sldId id="675" r:id="rId11"/>
    <p:sldId id="676" r:id="rId12"/>
    <p:sldId id="704" r:id="rId13"/>
    <p:sldId id="677" r:id="rId14"/>
    <p:sldId id="739" r:id="rId15"/>
    <p:sldId id="705" r:id="rId16"/>
    <p:sldId id="706" r:id="rId17"/>
    <p:sldId id="707" r:id="rId18"/>
    <p:sldId id="708" r:id="rId19"/>
    <p:sldId id="709" r:id="rId20"/>
    <p:sldId id="710" r:id="rId21"/>
    <p:sldId id="711" r:id="rId22"/>
    <p:sldId id="712" r:id="rId23"/>
    <p:sldId id="713" r:id="rId24"/>
    <p:sldId id="714" r:id="rId25"/>
    <p:sldId id="715" r:id="rId26"/>
    <p:sldId id="716" r:id="rId27"/>
    <p:sldId id="717" r:id="rId28"/>
    <p:sldId id="718" r:id="rId29"/>
    <p:sldId id="719" r:id="rId30"/>
    <p:sldId id="720" r:id="rId31"/>
    <p:sldId id="721" r:id="rId32"/>
    <p:sldId id="672" r:id="rId33"/>
    <p:sldId id="673" r:id="rId34"/>
    <p:sldId id="722" r:id="rId35"/>
    <p:sldId id="723" r:id="rId36"/>
    <p:sldId id="724" r:id="rId37"/>
    <p:sldId id="730" r:id="rId38"/>
    <p:sldId id="725" r:id="rId39"/>
    <p:sldId id="726" r:id="rId40"/>
    <p:sldId id="727" r:id="rId41"/>
    <p:sldId id="728" r:id="rId42"/>
    <p:sldId id="729" r:id="rId43"/>
    <p:sldId id="731" r:id="rId44"/>
    <p:sldId id="732" r:id="rId45"/>
    <p:sldId id="695" r:id="rId46"/>
    <p:sldId id="696" r:id="rId47"/>
    <p:sldId id="697" r:id="rId48"/>
    <p:sldId id="698" r:id="rId49"/>
    <p:sldId id="699" r:id="rId50"/>
    <p:sldId id="735" r:id="rId51"/>
    <p:sldId id="736" r:id="rId52"/>
    <p:sldId id="700" r:id="rId53"/>
    <p:sldId id="737" r:id="rId54"/>
    <p:sldId id="733" r:id="rId55"/>
    <p:sldId id="738"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5F3DA7-2A2F-44D8-9B0D-5DA829906879}">
          <p14:sldIdLst>
            <p14:sldId id="657"/>
            <p14:sldId id="388"/>
            <p14:sldId id="658"/>
            <p14:sldId id="659"/>
            <p14:sldId id="703"/>
            <p14:sldId id="674"/>
            <p14:sldId id="675"/>
            <p14:sldId id="676"/>
            <p14:sldId id="704"/>
            <p14:sldId id="677"/>
            <p14:sldId id="739"/>
            <p14:sldId id="705"/>
            <p14:sldId id="706"/>
            <p14:sldId id="707"/>
            <p14:sldId id="708"/>
            <p14:sldId id="709"/>
            <p14:sldId id="710"/>
            <p14:sldId id="711"/>
            <p14:sldId id="712"/>
            <p14:sldId id="713"/>
            <p14:sldId id="714"/>
            <p14:sldId id="715"/>
            <p14:sldId id="716"/>
            <p14:sldId id="717"/>
            <p14:sldId id="718"/>
            <p14:sldId id="719"/>
            <p14:sldId id="720"/>
            <p14:sldId id="721"/>
            <p14:sldId id="672"/>
            <p14:sldId id="673"/>
            <p14:sldId id="722"/>
            <p14:sldId id="723"/>
            <p14:sldId id="724"/>
            <p14:sldId id="730"/>
            <p14:sldId id="725"/>
            <p14:sldId id="726"/>
            <p14:sldId id="727"/>
            <p14:sldId id="728"/>
            <p14:sldId id="729"/>
            <p14:sldId id="731"/>
            <p14:sldId id="732"/>
            <p14:sldId id="695"/>
            <p14:sldId id="696"/>
            <p14:sldId id="697"/>
            <p14:sldId id="698"/>
            <p14:sldId id="699"/>
            <p14:sldId id="735"/>
            <p14:sldId id="736"/>
            <p14:sldId id="700"/>
            <p14:sldId id="737"/>
            <p14:sldId id="733"/>
            <p14:sldId id="738"/>
          </p14:sldIdLst>
        </p14:section>
      </p14:sectionLst>
    </p:ex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5FF"/>
    <a:srgbClr val="16AB03"/>
    <a:srgbClr val="319AF0"/>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E57676-6EA8-473D-A00C-AD634AB1D260}" v="70" dt="2024-10-10T13:37:25.7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792" autoAdjust="0"/>
  </p:normalViewPr>
  <p:slideViewPr>
    <p:cSldViewPr snapToGrid="0">
      <p:cViewPr varScale="1">
        <p:scale>
          <a:sx n="67" d="100"/>
          <a:sy n="67" d="100"/>
        </p:scale>
        <p:origin x="644" y="44"/>
      </p:cViewPr>
      <p:guideLst>
        <p:guide orient="horz" pos="2160"/>
        <p:guide pos="3840"/>
        <p:guide pos="347"/>
        <p:guide pos="846"/>
        <p:guide pos="937"/>
        <p:guide pos="1436"/>
        <p:guide pos="1527"/>
        <p:guide pos="2026"/>
        <p:guide pos="2116"/>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outlineViewPr>
    <p:cViewPr>
      <p:scale>
        <a:sx n="33" d="100"/>
        <a:sy n="33" d="100"/>
      </p:scale>
      <p:origin x="0" y="-113952"/>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79" d="100"/>
          <a:sy n="79" d="100"/>
        </p:scale>
        <p:origin x="2838"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1CAA62D3-70E1-427A-8BF1-079C3C7D4D73}"/>
    <pc:docChg chg="undo custSel addSld delSld modSld delSection modSection">
      <pc:chgData name="Yoel Kortick" userId="167978f5-7f40-4909-85d5-d4149554ad4e" providerId="ADAL" clId="{1CAA62D3-70E1-427A-8BF1-079C3C7D4D73}" dt="2024-09-29T08:01:40.111" v="3872" actId="11529"/>
      <pc:docMkLst>
        <pc:docMk/>
      </pc:docMkLst>
      <pc:sldChg chg="del">
        <pc:chgData name="Yoel Kortick" userId="167978f5-7f40-4909-85d5-d4149554ad4e" providerId="ADAL" clId="{1CAA62D3-70E1-427A-8BF1-079C3C7D4D73}" dt="2024-09-29T06:14:13.792" v="148" actId="47"/>
        <pc:sldMkLst>
          <pc:docMk/>
          <pc:sldMk cId="0" sldId="314"/>
        </pc:sldMkLst>
      </pc:sldChg>
      <pc:sldChg chg="modSp mod">
        <pc:chgData name="Yoel Kortick" userId="167978f5-7f40-4909-85d5-d4149554ad4e" providerId="ADAL" clId="{1CAA62D3-70E1-427A-8BF1-079C3C7D4D73}" dt="2024-09-29T07:06:01.937" v="2736" actId="313"/>
        <pc:sldMkLst>
          <pc:docMk/>
          <pc:sldMk cId="815051809" sldId="388"/>
        </pc:sldMkLst>
        <pc:spChg chg="mod">
          <ac:chgData name="Yoel Kortick" userId="167978f5-7f40-4909-85d5-d4149554ad4e" providerId="ADAL" clId="{1CAA62D3-70E1-427A-8BF1-079C3C7D4D73}" dt="2024-09-29T07:06:01.937" v="2736" actId="313"/>
          <ac:spMkLst>
            <pc:docMk/>
            <pc:sldMk cId="815051809" sldId="388"/>
            <ac:spMk id="67" creationId="{78984C7A-5008-28E6-5702-28CAB7215194}"/>
          </ac:spMkLst>
        </pc:spChg>
      </pc:sldChg>
      <pc:sldChg chg="addSp delSp modSp mod">
        <pc:chgData name="Yoel Kortick" userId="167978f5-7f40-4909-85d5-d4149554ad4e" providerId="ADAL" clId="{1CAA62D3-70E1-427A-8BF1-079C3C7D4D73}" dt="2024-09-29T07:14:50.544" v="3066" actId="255"/>
        <pc:sldMkLst>
          <pc:docMk/>
          <pc:sldMk cId="1745681045" sldId="397"/>
        </pc:sldMkLst>
        <pc:spChg chg="add mod">
          <ac:chgData name="Yoel Kortick" userId="167978f5-7f40-4909-85d5-d4149554ad4e" providerId="ADAL" clId="{1CAA62D3-70E1-427A-8BF1-079C3C7D4D73}" dt="2024-09-29T06:11:30.838" v="81"/>
          <ac:spMkLst>
            <pc:docMk/>
            <pc:sldMk cId="1745681045" sldId="397"/>
            <ac:spMk id="3" creationId="{430F436E-BB9B-2098-8598-B5A1EE22E3A5}"/>
          </ac:spMkLst>
        </pc:spChg>
        <pc:spChg chg="add mod">
          <ac:chgData name="Yoel Kortick" userId="167978f5-7f40-4909-85d5-d4149554ad4e" providerId="ADAL" clId="{1CAA62D3-70E1-427A-8BF1-079C3C7D4D73}" dt="2024-09-29T06:11:30.838" v="81"/>
          <ac:spMkLst>
            <pc:docMk/>
            <pc:sldMk cId="1745681045" sldId="397"/>
            <ac:spMk id="4" creationId="{91D43548-0061-A1B3-DF29-46C078594EA2}"/>
          </ac:spMkLst>
        </pc:spChg>
        <pc:spChg chg="add mod">
          <ac:chgData name="Yoel Kortick" userId="167978f5-7f40-4909-85d5-d4149554ad4e" providerId="ADAL" clId="{1CAA62D3-70E1-427A-8BF1-079C3C7D4D73}" dt="2024-09-29T06:11:30.838" v="81"/>
          <ac:spMkLst>
            <pc:docMk/>
            <pc:sldMk cId="1745681045" sldId="397"/>
            <ac:spMk id="5" creationId="{E10BEA7F-F371-3F96-49F5-731A47EBBF32}"/>
          </ac:spMkLst>
        </pc:spChg>
        <pc:spChg chg="add mod">
          <ac:chgData name="Yoel Kortick" userId="167978f5-7f40-4909-85d5-d4149554ad4e" providerId="ADAL" clId="{1CAA62D3-70E1-427A-8BF1-079C3C7D4D73}" dt="2024-09-29T06:12:05.357" v="85" actId="108"/>
          <ac:spMkLst>
            <pc:docMk/>
            <pc:sldMk cId="1745681045" sldId="397"/>
            <ac:spMk id="6" creationId="{43F8AE94-813B-6666-A493-7787FA30ACB4}"/>
          </ac:spMkLst>
        </pc:spChg>
        <pc:spChg chg="add mod">
          <ac:chgData name="Yoel Kortick" userId="167978f5-7f40-4909-85d5-d4149554ad4e" providerId="ADAL" clId="{1CAA62D3-70E1-427A-8BF1-079C3C7D4D73}" dt="2024-09-29T06:13:08.908" v="98" actId="14100"/>
          <ac:spMkLst>
            <pc:docMk/>
            <pc:sldMk cId="1745681045" sldId="397"/>
            <ac:spMk id="7" creationId="{8051FA2D-5472-ACE6-898A-452569C16F99}"/>
          </ac:spMkLst>
        </pc:spChg>
        <pc:spChg chg="add mod">
          <ac:chgData name="Yoel Kortick" userId="167978f5-7f40-4909-85d5-d4149554ad4e" providerId="ADAL" clId="{1CAA62D3-70E1-427A-8BF1-079C3C7D4D73}" dt="2024-09-29T07:14:50.544" v="3066" actId="255"/>
          <ac:spMkLst>
            <pc:docMk/>
            <pc:sldMk cId="1745681045" sldId="397"/>
            <ac:spMk id="8" creationId="{92183EF9-51F4-164B-34E1-75563D773806}"/>
          </ac:spMkLst>
        </pc:spChg>
        <pc:spChg chg="mod">
          <ac:chgData name="Yoel Kortick" userId="167978f5-7f40-4909-85d5-d4149554ad4e" providerId="ADAL" clId="{1CAA62D3-70E1-427A-8BF1-079C3C7D4D73}" dt="2024-09-29T06:13:35.822" v="125" actId="20577"/>
          <ac:spMkLst>
            <pc:docMk/>
            <pc:sldMk cId="1745681045" sldId="397"/>
            <ac:spMk id="10" creationId="{4C5297D4-1A90-BA7E-1EA2-3486955EA032}"/>
          </ac:spMkLst>
        </pc:spChg>
        <pc:spChg chg="add del mod">
          <ac:chgData name="Yoel Kortick" userId="167978f5-7f40-4909-85d5-d4149554ad4e" providerId="ADAL" clId="{1CAA62D3-70E1-427A-8BF1-079C3C7D4D73}" dt="2024-09-29T06:13:13.249" v="99" actId="478"/>
          <ac:spMkLst>
            <pc:docMk/>
            <pc:sldMk cId="1745681045" sldId="397"/>
            <ac:spMk id="11" creationId="{1ACE3884-5DD3-4F86-13C6-FF34F1D35C8C}"/>
          </ac:spMkLst>
        </pc:spChg>
        <pc:spChg chg="add del mod">
          <ac:chgData name="Yoel Kortick" userId="167978f5-7f40-4909-85d5-d4149554ad4e" providerId="ADAL" clId="{1CAA62D3-70E1-427A-8BF1-079C3C7D4D73}" dt="2024-09-29T06:13:16.429" v="100" actId="478"/>
          <ac:spMkLst>
            <pc:docMk/>
            <pc:sldMk cId="1745681045" sldId="397"/>
            <ac:spMk id="13" creationId="{94CED47F-0357-316A-FDAD-85B922E5B755}"/>
          </ac:spMkLst>
        </pc:spChg>
        <pc:picChg chg="add del mod ord">
          <ac:chgData name="Yoel Kortick" userId="167978f5-7f40-4909-85d5-d4149554ad4e" providerId="ADAL" clId="{1CAA62D3-70E1-427A-8BF1-079C3C7D4D73}" dt="2024-09-29T06:11:09.262" v="78" actId="34307"/>
          <ac:picMkLst>
            <pc:docMk/>
            <pc:sldMk cId="1745681045" sldId="397"/>
            <ac:picMk id="2" creationId="{72023127-80F1-6482-8759-7A4F16860E82}"/>
          </ac:picMkLst>
        </pc:picChg>
      </pc:sldChg>
      <pc:sldChg chg="delSp modSp mod">
        <pc:chgData name="Yoel Kortick" userId="167978f5-7f40-4909-85d5-d4149554ad4e" providerId="ADAL" clId="{1CAA62D3-70E1-427A-8BF1-079C3C7D4D73}" dt="2024-09-29T06:10:27.757" v="74" actId="478"/>
        <pc:sldMkLst>
          <pc:docMk/>
          <pc:sldMk cId="2554479115" sldId="398"/>
        </pc:sldMkLst>
        <pc:spChg chg="mod">
          <ac:chgData name="Yoel Kortick" userId="167978f5-7f40-4909-85d5-d4149554ad4e" providerId="ADAL" clId="{1CAA62D3-70E1-427A-8BF1-079C3C7D4D73}" dt="2024-09-29T06:10:24.782" v="73" actId="20577"/>
          <ac:spMkLst>
            <pc:docMk/>
            <pc:sldMk cId="2554479115" sldId="398"/>
            <ac:spMk id="16" creationId="{23C732E4-9340-8242-F658-2E8AD491C273}"/>
          </ac:spMkLst>
        </pc:spChg>
        <pc:spChg chg="del">
          <ac:chgData name="Yoel Kortick" userId="167978f5-7f40-4909-85d5-d4149554ad4e" providerId="ADAL" clId="{1CAA62D3-70E1-427A-8BF1-079C3C7D4D73}" dt="2024-09-29T06:10:27.757" v="74" actId="478"/>
          <ac:spMkLst>
            <pc:docMk/>
            <pc:sldMk cId="2554479115" sldId="398"/>
            <ac:spMk id="17" creationId="{89504C0D-0860-29F6-713A-A7C4692A6CBC}"/>
          </ac:spMkLst>
        </pc:spChg>
      </pc:sldChg>
      <pc:sldChg chg="del">
        <pc:chgData name="Yoel Kortick" userId="167978f5-7f40-4909-85d5-d4149554ad4e" providerId="ADAL" clId="{1CAA62D3-70E1-427A-8BF1-079C3C7D4D73}" dt="2024-09-29T06:14:13.792" v="148" actId="47"/>
        <pc:sldMkLst>
          <pc:docMk/>
          <pc:sldMk cId="1330207068" sldId="459"/>
        </pc:sldMkLst>
      </pc:sldChg>
      <pc:sldChg chg="del">
        <pc:chgData name="Yoel Kortick" userId="167978f5-7f40-4909-85d5-d4149554ad4e" providerId="ADAL" clId="{1CAA62D3-70E1-427A-8BF1-079C3C7D4D73}" dt="2024-09-29T06:14:13.792" v="148" actId="47"/>
        <pc:sldMkLst>
          <pc:docMk/>
          <pc:sldMk cId="2747381953" sldId="460"/>
        </pc:sldMkLst>
      </pc:sldChg>
      <pc:sldChg chg="del">
        <pc:chgData name="Yoel Kortick" userId="167978f5-7f40-4909-85d5-d4149554ad4e" providerId="ADAL" clId="{1CAA62D3-70E1-427A-8BF1-079C3C7D4D73}" dt="2024-09-29T06:14:13.792" v="148" actId="47"/>
        <pc:sldMkLst>
          <pc:docMk/>
          <pc:sldMk cId="3473422156" sldId="535"/>
        </pc:sldMkLst>
      </pc:sldChg>
      <pc:sldChg chg="del">
        <pc:chgData name="Yoel Kortick" userId="167978f5-7f40-4909-85d5-d4149554ad4e" providerId="ADAL" clId="{1CAA62D3-70E1-427A-8BF1-079C3C7D4D73}" dt="2024-09-29T06:14:13.792" v="148" actId="47"/>
        <pc:sldMkLst>
          <pc:docMk/>
          <pc:sldMk cId="2016499525" sldId="536"/>
        </pc:sldMkLst>
      </pc:sldChg>
      <pc:sldChg chg="add del">
        <pc:chgData name="Yoel Kortick" userId="167978f5-7f40-4909-85d5-d4149554ad4e" providerId="ADAL" clId="{1CAA62D3-70E1-427A-8BF1-079C3C7D4D73}" dt="2024-09-29T06:14:01.811" v="147" actId="47"/>
        <pc:sldMkLst>
          <pc:docMk/>
          <pc:sldMk cId="4272923812" sldId="566"/>
        </pc:sldMkLst>
      </pc:sldChg>
      <pc:sldChg chg="del">
        <pc:chgData name="Yoel Kortick" userId="167978f5-7f40-4909-85d5-d4149554ad4e" providerId="ADAL" clId="{1CAA62D3-70E1-427A-8BF1-079C3C7D4D73}" dt="2024-09-29T06:14:13.811" v="149" actId="47"/>
        <pc:sldMkLst>
          <pc:docMk/>
          <pc:sldMk cId="3813871018" sldId="616"/>
        </pc:sldMkLst>
      </pc:sldChg>
      <pc:sldChg chg="del">
        <pc:chgData name="Yoel Kortick" userId="167978f5-7f40-4909-85d5-d4149554ad4e" providerId="ADAL" clId="{1CAA62D3-70E1-427A-8BF1-079C3C7D4D73}" dt="2024-09-29T06:08:30.128" v="51" actId="47"/>
        <pc:sldMkLst>
          <pc:docMk/>
          <pc:sldMk cId="3356827454" sldId="641"/>
        </pc:sldMkLst>
      </pc:sldChg>
      <pc:sldChg chg="modSp del mod">
        <pc:chgData name="Yoel Kortick" userId="167978f5-7f40-4909-85d5-d4149554ad4e" providerId="ADAL" clId="{1CAA62D3-70E1-427A-8BF1-079C3C7D4D73}" dt="2024-09-29T06:09:11.881" v="59" actId="47"/>
        <pc:sldMkLst>
          <pc:docMk/>
          <pc:sldMk cId="2594056538" sldId="647"/>
        </pc:sldMkLst>
        <pc:spChg chg="mod">
          <ac:chgData name="Yoel Kortick" userId="167978f5-7f40-4909-85d5-d4149554ad4e" providerId="ADAL" clId="{1CAA62D3-70E1-427A-8BF1-079C3C7D4D73}" dt="2024-09-29T06:07:30.326" v="3" actId="21"/>
          <ac:spMkLst>
            <pc:docMk/>
            <pc:sldMk cId="2594056538" sldId="647"/>
            <ac:spMk id="21" creationId="{4B557451-4271-4B3E-23ED-1E236F2D7796}"/>
          </ac:spMkLst>
        </pc:spChg>
        <pc:spChg chg="mod">
          <ac:chgData name="Yoel Kortick" userId="167978f5-7f40-4909-85d5-d4149554ad4e" providerId="ADAL" clId="{1CAA62D3-70E1-427A-8BF1-079C3C7D4D73}" dt="2024-09-29T06:07:34.578" v="4"/>
          <ac:spMkLst>
            <pc:docMk/>
            <pc:sldMk cId="2594056538" sldId="647"/>
            <ac:spMk id="22" creationId="{9B5F582B-23AB-6B01-E863-A0F17C002003}"/>
          </ac:spMkLst>
        </pc:spChg>
        <pc:spChg chg="mod">
          <ac:chgData name="Yoel Kortick" userId="167978f5-7f40-4909-85d5-d4149554ad4e" providerId="ADAL" clId="{1CAA62D3-70E1-427A-8BF1-079C3C7D4D73}" dt="2024-09-29T06:08:05.637" v="49" actId="20577"/>
          <ac:spMkLst>
            <pc:docMk/>
            <pc:sldMk cId="2594056538" sldId="647"/>
            <ac:spMk id="23" creationId="{4A320969-5F7F-9C87-B26F-D76042B0E452}"/>
          </ac:spMkLst>
        </pc:spChg>
      </pc:sldChg>
      <pc:sldChg chg="del">
        <pc:chgData name="Yoel Kortick" userId="167978f5-7f40-4909-85d5-d4149554ad4e" providerId="ADAL" clId="{1CAA62D3-70E1-427A-8BF1-079C3C7D4D73}" dt="2024-09-29T06:08:28.855" v="50" actId="47"/>
        <pc:sldMkLst>
          <pc:docMk/>
          <pc:sldMk cId="63888825" sldId="649"/>
        </pc:sldMkLst>
      </pc:sldChg>
      <pc:sldChg chg="addSp delSp modSp mod">
        <pc:chgData name="Yoel Kortick" userId="167978f5-7f40-4909-85d5-d4149554ad4e" providerId="ADAL" clId="{1CAA62D3-70E1-427A-8BF1-079C3C7D4D73}" dt="2024-09-29T08:01:14.830" v="3871" actId="6549"/>
        <pc:sldMkLst>
          <pc:docMk/>
          <pc:sldMk cId="1637256743" sldId="657"/>
        </pc:sldMkLst>
        <pc:spChg chg="add del mod">
          <ac:chgData name="Yoel Kortick" userId="167978f5-7f40-4909-85d5-d4149554ad4e" providerId="ADAL" clId="{1CAA62D3-70E1-427A-8BF1-079C3C7D4D73}" dt="2024-09-29T06:08:48.438" v="53" actId="478"/>
          <ac:spMkLst>
            <pc:docMk/>
            <pc:sldMk cId="1637256743" sldId="657"/>
            <ac:spMk id="3" creationId="{021A8C3B-6257-3118-796C-CD6DD02DD9DF}"/>
          </ac:spMkLst>
        </pc:spChg>
        <pc:spChg chg="add mod">
          <ac:chgData name="Yoel Kortick" userId="167978f5-7f40-4909-85d5-d4149554ad4e" providerId="ADAL" clId="{1CAA62D3-70E1-427A-8BF1-079C3C7D4D73}" dt="2024-09-29T06:08:54.842" v="57"/>
          <ac:spMkLst>
            <pc:docMk/>
            <pc:sldMk cId="1637256743" sldId="657"/>
            <ac:spMk id="4" creationId="{94DE92BE-82BD-7F2B-6D76-1E8CE1149996}"/>
          </ac:spMkLst>
        </pc:spChg>
        <pc:spChg chg="add mod">
          <ac:chgData name="Yoel Kortick" userId="167978f5-7f40-4909-85d5-d4149554ad4e" providerId="ADAL" clId="{1CAA62D3-70E1-427A-8BF1-079C3C7D4D73}" dt="2024-09-29T08:01:14.830" v="3871" actId="6549"/>
          <ac:spMkLst>
            <pc:docMk/>
            <pc:sldMk cId="1637256743" sldId="657"/>
            <ac:spMk id="5" creationId="{7A8DB1AE-A531-206E-6C9A-388E77775F50}"/>
          </ac:spMkLst>
        </pc:spChg>
        <pc:spChg chg="add mod">
          <ac:chgData name="Yoel Kortick" userId="167978f5-7f40-4909-85d5-d4149554ad4e" providerId="ADAL" clId="{1CAA62D3-70E1-427A-8BF1-079C3C7D4D73}" dt="2024-09-29T07:11:14.879" v="2911" actId="6549"/>
          <ac:spMkLst>
            <pc:docMk/>
            <pc:sldMk cId="1637256743" sldId="657"/>
            <ac:spMk id="6" creationId="{0FB55E60-5030-C6D2-2FEE-1A85004C6771}"/>
          </ac:spMkLst>
        </pc:spChg>
        <pc:spChg chg="add mod">
          <ac:chgData name="Yoel Kortick" userId="167978f5-7f40-4909-85d5-d4149554ad4e" providerId="ADAL" clId="{1CAA62D3-70E1-427A-8BF1-079C3C7D4D73}" dt="2024-09-29T06:08:54.842" v="57"/>
          <ac:spMkLst>
            <pc:docMk/>
            <pc:sldMk cId="1637256743" sldId="657"/>
            <ac:spMk id="7" creationId="{98CFE9E9-3E3F-59B5-47FA-8B09FA89FBAD}"/>
          </ac:spMkLst>
        </pc:spChg>
        <pc:spChg chg="del">
          <ac:chgData name="Yoel Kortick" userId="167978f5-7f40-4909-85d5-d4149554ad4e" providerId="ADAL" clId="{1CAA62D3-70E1-427A-8BF1-079C3C7D4D73}" dt="2024-09-29T06:08:52.997" v="56" actId="478"/>
          <ac:spMkLst>
            <pc:docMk/>
            <pc:sldMk cId="1637256743" sldId="657"/>
            <ac:spMk id="14" creationId="{00BD6368-6F62-3961-6F53-D7359FDF1E2C}"/>
          </ac:spMkLst>
        </pc:spChg>
        <pc:spChg chg="del">
          <ac:chgData name="Yoel Kortick" userId="167978f5-7f40-4909-85d5-d4149554ad4e" providerId="ADAL" clId="{1CAA62D3-70E1-427A-8BF1-079C3C7D4D73}" dt="2024-09-29T06:08:47.054" v="52" actId="478"/>
          <ac:spMkLst>
            <pc:docMk/>
            <pc:sldMk cId="1637256743" sldId="657"/>
            <ac:spMk id="15" creationId="{0D54D6A3-FE29-69E2-E1E8-B43FB890AFF6}"/>
          </ac:spMkLst>
        </pc:spChg>
        <pc:spChg chg="del">
          <ac:chgData name="Yoel Kortick" userId="167978f5-7f40-4909-85d5-d4149554ad4e" providerId="ADAL" clId="{1CAA62D3-70E1-427A-8BF1-079C3C7D4D73}" dt="2024-09-29T06:08:49.685" v="54" actId="478"/>
          <ac:spMkLst>
            <pc:docMk/>
            <pc:sldMk cId="1637256743" sldId="657"/>
            <ac:spMk id="16" creationId="{D0CA0910-4360-FF9A-D0C6-C2023087CB03}"/>
          </ac:spMkLst>
        </pc:spChg>
        <pc:spChg chg="del">
          <ac:chgData name="Yoel Kortick" userId="167978f5-7f40-4909-85d5-d4149554ad4e" providerId="ADAL" clId="{1CAA62D3-70E1-427A-8BF1-079C3C7D4D73}" dt="2024-09-29T06:08:51.093" v="55" actId="478"/>
          <ac:spMkLst>
            <pc:docMk/>
            <pc:sldMk cId="1637256743" sldId="657"/>
            <ac:spMk id="17" creationId="{FDC9DF66-F8BE-AF3A-211B-EF64CAA732FB}"/>
          </ac:spMkLst>
        </pc:spChg>
      </pc:sldChg>
      <pc:sldChg chg="modSp add mod setBg">
        <pc:chgData name="Yoel Kortick" userId="167978f5-7f40-4909-85d5-d4149554ad4e" providerId="ADAL" clId="{1CAA62D3-70E1-427A-8BF1-079C3C7D4D73}" dt="2024-09-29T06:18:06.392" v="610" actId="6549"/>
        <pc:sldMkLst>
          <pc:docMk/>
          <pc:sldMk cId="430718176" sldId="658"/>
        </pc:sldMkLst>
        <pc:spChg chg="mod">
          <ac:chgData name="Yoel Kortick" userId="167978f5-7f40-4909-85d5-d4149554ad4e" providerId="ADAL" clId="{1CAA62D3-70E1-427A-8BF1-079C3C7D4D73}" dt="2024-09-29T06:18:06.392" v="610" actId="6549"/>
          <ac:spMkLst>
            <pc:docMk/>
            <pc:sldMk cId="430718176" sldId="658"/>
            <ac:spMk id="16" creationId="{23C732E4-9340-8242-F658-2E8AD491C273}"/>
          </ac:spMkLst>
        </pc:spChg>
      </pc:sldChg>
      <pc:sldChg chg="addSp modSp add mod setBg">
        <pc:chgData name="Yoel Kortick" userId="167978f5-7f40-4909-85d5-d4149554ad4e" providerId="ADAL" clId="{1CAA62D3-70E1-427A-8BF1-079C3C7D4D73}" dt="2024-09-29T06:21:17.566" v="700" actId="14100"/>
        <pc:sldMkLst>
          <pc:docMk/>
          <pc:sldMk cId="2361624102" sldId="659"/>
        </pc:sldMkLst>
        <pc:spChg chg="add mod">
          <ac:chgData name="Yoel Kortick" userId="167978f5-7f40-4909-85d5-d4149554ad4e" providerId="ADAL" clId="{1CAA62D3-70E1-427A-8BF1-079C3C7D4D73}" dt="2024-09-29T06:21:09.792" v="698"/>
          <ac:spMkLst>
            <pc:docMk/>
            <pc:sldMk cId="2361624102" sldId="659"/>
            <ac:spMk id="4" creationId="{640356D4-9EC2-30BB-EE8D-34C061882994}"/>
          </ac:spMkLst>
        </pc:spChg>
        <pc:spChg chg="add mod">
          <ac:chgData name="Yoel Kortick" userId="167978f5-7f40-4909-85d5-d4149554ad4e" providerId="ADAL" clId="{1CAA62D3-70E1-427A-8BF1-079C3C7D4D73}" dt="2024-09-29T06:21:17.566" v="700" actId="14100"/>
          <ac:spMkLst>
            <pc:docMk/>
            <pc:sldMk cId="2361624102" sldId="659"/>
            <ac:spMk id="5" creationId="{C8CD36E9-7C04-6F00-9755-03EBABAA4334}"/>
          </ac:spMkLst>
        </pc:spChg>
        <pc:spChg chg="mod">
          <ac:chgData name="Yoel Kortick" userId="167978f5-7f40-4909-85d5-d4149554ad4e" providerId="ADAL" clId="{1CAA62D3-70E1-427A-8BF1-079C3C7D4D73}" dt="2024-09-29T06:20:13.851" v="688" actId="6549"/>
          <ac:spMkLst>
            <pc:docMk/>
            <pc:sldMk cId="2361624102" sldId="659"/>
            <ac:spMk id="8" creationId="{92183EF9-51F4-164B-34E1-75563D773806}"/>
          </ac:spMkLst>
        </pc:spChg>
        <pc:spChg chg="mod">
          <ac:chgData name="Yoel Kortick" userId="167978f5-7f40-4909-85d5-d4149554ad4e" providerId="ADAL" clId="{1CAA62D3-70E1-427A-8BF1-079C3C7D4D73}" dt="2024-09-29T06:18:22.434" v="618" actId="20577"/>
          <ac:spMkLst>
            <pc:docMk/>
            <pc:sldMk cId="2361624102" sldId="659"/>
            <ac:spMk id="10" creationId="{4C5297D4-1A90-BA7E-1EA2-3486955EA032}"/>
          </ac:spMkLst>
        </pc:spChg>
        <pc:picChg chg="add mod">
          <ac:chgData name="Yoel Kortick" userId="167978f5-7f40-4909-85d5-d4149554ad4e" providerId="ADAL" clId="{1CAA62D3-70E1-427A-8BF1-079C3C7D4D73}" dt="2024-09-29T06:20:20.238" v="689" actId="208"/>
          <ac:picMkLst>
            <pc:docMk/>
            <pc:sldMk cId="2361624102" sldId="659"/>
            <ac:picMk id="3" creationId="{43E02D29-D998-CFA8-B428-AB8FA228BF2D}"/>
          </ac:picMkLst>
        </pc:picChg>
      </pc:sldChg>
      <pc:sldChg chg="addSp delSp modSp add mod">
        <pc:chgData name="Yoel Kortick" userId="167978f5-7f40-4909-85d5-d4149554ad4e" providerId="ADAL" clId="{1CAA62D3-70E1-427A-8BF1-079C3C7D4D73}" dt="2024-09-29T07:06:44.402" v="2741" actId="20577"/>
        <pc:sldMkLst>
          <pc:docMk/>
          <pc:sldMk cId="2713070438" sldId="660"/>
        </pc:sldMkLst>
        <pc:spChg chg="mod">
          <ac:chgData name="Yoel Kortick" userId="167978f5-7f40-4909-85d5-d4149554ad4e" providerId="ADAL" clId="{1CAA62D3-70E1-427A-8BF1-079C3C7D4D73}" dt="2024-09-29T06:27:36.581" v="960" actId="1076"/>
          <ac:spMkLst>
            <pc:docMk/>
            <pc:sldMk cId="2713070438" sldId="660"/>
            <ac:spMk id="4" creationId="{640356D4-9EC2-30BB-EE8D-34C061882994}"/>
          </ac:spMkLst>
        </pc:spChg>
        <pc:spChg chg="mod">
          <ac:chgData name="Yoel Kortick" userId="167978f5-7f40-4909-85d5-d4149554ad4e" providerId="ADAL" clId="{1CAA62D3-70E1-427A-8BF1-079C3C7D4D73}" dt="2024-09-29T06:27:50.937" v="962" actId="1076"/>
          <ac:spMkLst>
            <pc:docMk/>
            <pc:sldMk cId="2713070438" sldId="660"/>
            <ac:spMk id="5" creationId="{C8CD36E9-7C04-6F00-9755-03EBABAA4334}"/>
          </ac:spMkLst>
        </pc:spChg>
        <pc:spChg chg="mod">
          <ac:chgData name="Yoel Kortick" userId="167978f5-7f40-4909-85d5-d4149554ad4e" providerId="ADAL" clId="{1CAA62D3-70E1-427A-8BF1-079C3C7D4D73}" dt="2024-09-29T07:06:44.402" v="2741" actId="20577"/>
          <ac:spMkLst>
            <pc:docMk/>
            <pc:sldMk cId="2713070438" sldId="660"/>
            <ac:spMk id="8" creationId="{92183EF9-51F4-164B-34E1-75563D773806}"/>
          </ac:spMkLst>
        </pc:spChg>
        <pc:spChg chg="add mod">
          <ac:chgData name="Yoel Kortick" userId="167978f5-7f40-4909-85d5-d4149554ad4e" providerId="ADAL" clId="{1CAA62D3-70E1-427A-8BF1-079C3C7D4D73}" dt="2024-09-29T06:27:39.533" v="961" actId="1076"/>
          <ac:spMkLst>
            <pc:docMk/>
            <pc:sldMk cId="2713070438" sldId="660"/>
            <ac:spMk id="11" creationId="{23A926F9-CA64-5CAA-9A04-3909949D8390}"/>
          </ac:spMkLst>
        </pc:spChg>
        <pc:picChg chg="del">
          <ac:chgData name="Yoel Kortick" userId="167978f5-7f40-4909-85d5-d4149554ad4e" providerId="ADAL" clId="{1CAA62D3-70E1-427A-8BF1-079C3C7D4D73}" dt="2024-09-29T06:22:24.806" v="723" actId="478"/>
          <ac:picMkLst>
            <pc:docMk/>
            <pc:sldMk cId="2713070438" sldId="660"/>
            <ac:picMk id="3" creationId="{43E02D29-D998-CFA8-B428-AB8FA228BF2D}"/>
          </ac:picMkLst>
        </pc:picChg>
        <pc:picChg chg="add del ord">
          <ac:chgData name="Yoel Kortick" userId="167978f5-7f40-4909-85d5-d4149554ad4e" providerId="ADAL" clId="{1CAA62D3-70E1-427A-8BF1-079C3C7D4D73}" dt="2024-09-29T06:26:52.638" v="954" actId="478"/>
          <ac:picMkLst>
            <pc:docMk/>
            <pc:sldMk cId="2713070438" sldId="660"/>
            <ac:picMk id="6" creationId="{09E52DBE-6BB0-4280-755F-43DFCC9B4EF8}"/>
          </ac:picMkLst>
        </pc:picChg>
        <pc:picChg chg="add del">
          <ac:chgData name="Yoel Kortick" userId="167978f5-7f40-4909-85d5-d4149554ad4e" providerId="ADAL" clId="{1CAA62D3-70E1-427A-8BF1-079C3C7D4D73}" dt="2024-09-29T06:26:55.904" v="956" actId="22"/>
          <ac:picMkLst>
            <pc:docMk/>
            <pc:sldMk cId="2713070438" sldId="660"/>
            <ac:picMk id="13" creationId="{2103575B-4440-01D9-9FF1-C77744A1D964}"/>
          </ac:picMkLst>
        </pc:picChg>
        <pc:picChg chg="add mod ord">
          <ac:chgData name="Yoel Kortick" userId="167978f5-7f40-4909-85d5-d4149554ad4e" providerId="ADAL" clId="{1CAA62D3-70E1-427A-8BF1-079C3C7D4D73}" dt="2024-09-29T06:28:09.675" v="992" actId="208"/>
          <ac:picMkLst>
            <pc:docMk/>
            <pc:sldMk cId="2713070438" sldId="660"/>
            <ac:picMk id="15" creationId="{840A763F-F539-4D0C-48EB-86989C6D9662}"/>
          </ac:picMkLst>
        </pc:picChg>
      </pc:sldChg>
      <pc:sldChg chg="addSp delSp modSp add mod">
        <pc:chgData name="Yoel Kortick" userId="167978f5-7f40-4909-85d5-d4149554ad4e" providerId="ADAL" clId="{1CAA62D3-70E1-427A-8BF1-079C3C7D4D73}" dt="2024-09-29T07:07:06.413" v="2742" actId="11529"/>
        <pc:sldMkLst>
          <pc:docMk/>
          <pc:sldMk cId="4080373386" sldId="661"/>
        </pc:sldMkLst>
        <pc:spChg chg="del">
          <ac:chgData name="Yoel Kortick" userId="167978f5-7f40-4909-85d5-d4149554ad4e" providerId="ADAL" clId="{1CAA62D3-70E1-427A-8BF1-079C3C7D4D73}" dt="2024-09-29T06:25:29.374" v="948" actId="478"/>
          <ac:spMkLst>
            <pc:docMk/>
            <pc:sldMk cId="4080373386" sldId="661"/>
            <ac:spMk id="4" creationId="{640356D4-9EC2-30BB-EE8D-34C061882994}"/>
          </ac:spMkLst>
        </pc:spChg>
        <pc:spChg chg="mod">
          <ac:chgData name="Yoel Kortick" userId="167978f5-7f40-4909-85d5-d4149554ad4e" providerId="ADAL" clId="{1CAA62D3-70E1-427A-8BF1-079C3C7D4D73}" dt="2024-09-29T06:38:04.895" v="1335" actId="1036"/>
          <ac:spMkLst>
            <pc:docMk/>
            <pc:sldMk cId="4080373386" sldId="661"/>
            <ac:spMk id="5" creationId="{C8CD36E9-7C04-6F00-9755-03EBABAA4334}"/>
          </ac:spMkLst>
        </pc:spChg>
        <pc:spChg chg="mod">
          <ac:chgData name="Yoel Kortick" userId="167978f5-7f40-4909-85d5-d4149554ad4e" providerId="ADAL" clId="{1CAA62D3-70E1-427A-8BF1-079C3C7D4D73}" dt="2024-09-29T06:25:13.671" v="934" actId="313"/>
          <ac:spMkLst>
            <pc:docMk/>
            <pc:sldMk cId="4080373386" sldId="661"/>
            <ac:spMk id="8" creationId="{92183EF9-51F4-164B-34E1-75563D773806}"/>
          </ac:spMkLst>
        </pc:spChg>
        <pc:spChg chg="del">
          <ac:chgData name="Yoel Kortick" userId="167978f5-7f40-4909-85d5-d4149554ad4e" providerId="ADAL" clId="{1CAA62D3-70E1-427A-8BF1-079C3C7D4D73}" dt="2024-09-29T06:25:28.534" v="947" actId="478"/>
          <ac:spMkLst>
            <pc:docMk/>
            <pc:sldMk cId="4080373386" sldId="661"/>
            <ac:spMk id="11" creationId="{23A926F9-CA64-5CAA-9A04-3909949D8390}"/>
          </ac:spMkLst>
        </pc:spChg>
        <pc:spChg chg="add mod">
          <ac:chgData name="Yoel Kortick" userId="167978f5-7f40-4909-85d5-d4149554ad4e" providerId="ADAL" clId="{1CAA62D3-70E1-427A-8BF1-079C3C7D4D73}" dt="2024-09-29T06:38:27.335" v="1382" actId="1038"/>
          <ac:spMkLst>
            <pc:docMk/>
            <pc:sldMk cId="4080373386" sldId="661"/>
            <ac:spMk id="12" creationId="{6EE12FF7-4FCC-F87F-12EC-91A71F21F57A}"/>
          </ac:spMkLst>
        </pc:spChg>
        <pc:spChg chg="add mod">
          <ac:chgData name="Yoel Kortick" userId="167978f5-7f40-4909-85d5-d4149554ad4e" providerId="ADAL" clId="{1CAA62D3-70E1-427A-8BF1-079C3C7D4D73}" dt="2024-09-29T06:38:27.335" v="1382" actId="1038"/>
          <ac:spMkLst>
            <pc:docMk/>
            <pc:sldMk cId="4080373386" sldId="661"/>
            <ac:spMk id="13" creationId="{8E9661FD-CD5D-4ADC-F620-143800FC1F33}"/>
          </ac:spMkLst>
        </pc:spChg>
        <pc:picChg chg="add mod ord">
          <ac:chgData name="Yoel Kortick" userId="167978f5-7f40-4909-85d5-d4149554ad4e" providerId="ADAL" clId="{1CAA62D3-70E1-427A-8BF1-079C3C7D4D73}" dt="2024-09-29T06:38:15.241" v="1336" actId="167"/>
          <ac:picMkLst>
            <pc:docMk/>
            <pc:sldMk cId="4080373386" sldId="661"/>
            <ac:picMk id="3" creationId="{898F1749-DC9E-E56F-E228-0682B8F52B3A}"/>
          </ac:picMkLst>
        </pc:picChg>
        <pc:picChg chg="del">
          <ac:chgData name="Yoel Kortick" userId="167978f5-7f40-4909-85d5-d4149554ad4e" providerId="ADAL" clId="{1CAA62D3-70E1-427A-8BF1-079C3C7D4D73}" dt="2024-09-29T06:25:14.963" v="935" actId="478"/>
          <ac:picMkLst>
            <pc:docMk/>
            <pc:sldMk cId="4080373386" sldId="661"/>
            <ac:picMk id="6" creationId="{09E52DBE-6BB0-4280-755F-43DFCC9B4EF8}"/>
          </ac:picMkLst>
        </pc:picChg>
        <pc:cxnChg chg="add">
          <ac:chgData name="Yoel Kortick" userId="167978f5-7f40-4909-85d5-d4149554ad4e" providerId="ADAL" clId="{1CAA62D3-70E1-427A-8BF1-079C3C7D4D73}" dt="2024-09-29T07:07:06.413" v="2742" actId="11529"/>
          <ac:cxnSpMkLst>
            <pc:docMk/>
            <pc:sldMk cId="4080373386" sldId="661"/>
            <ac:cxnSpMk id="15" creationId="{B09DFAB4-244F-8708-F426-9E191273AE35}"/>
          </ac:cxnSpMkLst>
        </pc:cxnChg>
      </pc:sldChg>
      <pc:sldChg chg="modSp add del mod">
        <pc:chgData name="Yoel Kortick" userId="167978f5-7f40-4909-85d5-d4149554ad4e" providerId="ADAL" clId="{1CAA62D3-70E1-427A-8BF1-079C3C7D4D73}" dt="2024-09-29T06:28:21.466" v="993" actId="47"/>
        <pc:sldMkLst>
          <pc:docMk/>
          <pc:sldMk cId="2853189166" sldId="662"/>
        </pc:sldMkLst>
        <pc:spChg chg="mod">
          <ac:chgData name="Yoel Kortick" userId="167978f5-7f40-4909-85d5-d4149554ad4e" providerId="ADAL" clId="{1CAA62D3-70E1-427A-8BF1-079C3C7D4D73}" dt="2024-09-29T06:25:51.375" v="953" actId="20577"/>
          <ac:spMkLst>
            <pc:docMk/>
            <pc:sldMk cId="2853189166" sldId="662"/>
            <ac:spMk id="8" creationId="{92183EF9-51F4-164B-34E1-75563D773806}"/>
          </ac:spMkLst>
        </pc:spChg>
      </pc:sldChg>
      <pc:sldChg chg="addSp delSp modSp add mod">
        <pc:chgData name="Yoel Kortick" userId="167978f5-7f40-4909-85d5-d4149554ad4e" providerId="ADAL" clId="{1CAA62D3-70E1-427A-8BF1-079C3C7D4D73}" dt="2024-09-29T07:42:25.671" v="3482" actId="11529"/>
        <pc:sldMkLst>
          <pc:docMk/>
          <pc:sldMk cId="3899228947" sldId="662"/>
        </pc:sldMkLst>
        <pc:spChg chg="add mod">
          <ac:chgData name="Yoel Kortick" userId="167978f5-7f40-4909-85d5-d4149554ad4e" providerId="ADAL" clId="{1CAA62D3-70E1-427A-8BF1-079C3C7D4D73}" dt="2024-09-29T07:41:39.761" v="3421" actId="14100"/>
          <ac:spMkLst>
            <pc:docMk/>
            <pc:sldMk cId="3899228947" sldId="662"/>
            <ac:spMk id="2" creationId="{F881D589-1B71-AA7A-561A-348BBE62F741}"/>
          </ac:spMkLst>
        </pc:spChg>
        <pc:spChg chg="mod">
          <ac:chgData name="Yoel Kortick" userId="167978f5-7f40-4909-85d5-d4149554ad4e" providerId="ADAL" clId="{1CAA62D3-70E1-427A-8BF1-079C3C7D4D73}" dt="2024-09-29T07:42:20.763" v="3481" actId="1035"/>
          <ac:spMkLst>
            <pc:docMk/>
            <pc:sldMk cId="3899228947" sldId="662"/>
            <ac:spMk id="5" creationId="{C8CD36E9-7C04-6F00-9755-03EBABAA4334}"/>
          </ac:spMkLst>
        </pc:spChg>
        <pc:spChg chg="mod">
          <ac:chgData name="Yoel Kortick" userId="167978f5-7f40-4909-85d5-d4149554ad4e" providerId="ADAL" clId="{1CAA62D3-70E1-427A-8BF1-079C3C7D4D73}" dt="2024-09-29T07:42:14.932" v="3475" actId="20577"/>
          <ac:spMkLst>
            <pc:docMk/>
            <pc:sldMk cId="3899228947" sldId="662"/>
            <ac:spMk id="8" creationId="{92183EF9-51F4-164B-34E1-75563D773806}"/>
          </ac:spMkLst>
        </pc:spChg>
        <pc:picChg chg="add del mod ord">
          <ac:chgData name="Yoel Kortick" userId="167978f5-7f40-4909-85d5-d4149554ad4e" providerId="ADAL" clId="{1CAA62D3-70E1-427A-8BF1-079C3C7D4D73}" dt="2024-09-29T06:41:09.126" v="1434" actId="478"/>
          <ac:picMkLst>
            <pc:docMk/>
            <pc:sldMk cId="3899228947" sldId="662"/>
            <ac:picMk id="3" creationId="{A5619001-D4E4-069C-91A0-23C50A128F1A}"/>
          </ac:picMkLst>
        </pc:picChg>
        <pc:picChg chg="add mod ord">
          <ac:chgData name="Yoel Kortick" userId="167978f5-7f40-4909-85d5-d4149554ad4e" providerId="ADAL" clId="{1CAA62D3-70E1-427A-8BF1-079C3C7D4D73}" dt="2024-09-29T06:41:22.302" v="1463" actId="208"/>
          <ac:picMkLst>
            <pc:docMk/>
            <pc:sldMk cId="3899228947" sldId="662"/>
            <ac:picMk id="12" creationId="{1943EB68-E0A7-3D31-C883-9C2971D981D2}"/>
          </ac:picMkLst>
        </pc:picChg>
        <pc:picChg chg="del">
          <ac:chgData name="Yoel Kortick" userId="167978f5-7f40-4909-85d5-d4149554ad4e" providerId="ADAL" clId="{1CAA62D3-70E1-427A-8BF1-079C3C7D4D73}" dt="2024-09-29T06:29:08.599" v="1004" actId="478"/>
          <ac:picMkLst>
            <pc:docMk/>
            <pc:sldMk cId="3899228947" sldId="662"/>
            <ac:picMk id="15" creationId="{840A763F-F539-4D0C-48EB-86989C6D9662}"/>
          </ac:picMkLst>
        </pc:picChg>
        <pc:cxnChg chg="add">
          <ac:chgData name="Yoel Kortick" userId="167978f5-7f40-4909-85d5-d4149554ad4e" providerId="ADAL" clId="{1CAA62D3-70E1-427A-8BF1-079C3C7D4D73}" dt="2024-09-29T07:42:25.671" v="3482" actId="11529"/>
          <ac:cxnSpMkLst>
            <pc:docMk/>
            <pc:sldMk cId="3899228947" sldId="662"/>
            <ac:cxnSpMk id="6" creationId="{41086D37-3D1F-DC8B-4CCC-85BA31F552E3}"/>
          </ac:cxnSpMkLst>
        </pc:cxnChg>
      </pc:sldChg>
      <pc:sldChg chg="addSp delSp modSp add mod">
        <pc:chgData name="Yoel Kortick" userId="167978f5-7f40-4909-85d5-d4149554ad4e" providerId="ADAL" clId="{1CAA62D3-70E1-427A-8BF1-079C3C7D4D73}" dt="2024-09-29T07:47:01.532" v="3617" actId="20577"/>
        <pc:sldMkLst>
          <pc:docMk/>
          <pc:sldMk cId="36023688" sldId="663"/>
        </pc:sldMkLst>
        <pc:spChg chg="mod">
          <ac:chgData name="Yoel Kortick" userId="167978f5-7f40-4909-85d5-d4149554ad4e" providerId="ADAL" clId="{1CAA62D3-70E1-427A-8BF1-079C3C7D4D73}" dt="2024-09-29T07:46:53.248" v="3615" actId="1037"/>
          <ac:spMkLst>
            <pc:docMk/>
            <pc:sldMk cId="36023688" sldId="663"/>
            <ac:spMk id="5" creationId="{C8CD36E9-7C04-6F00-9755-03EBABAA4334}"/>
          </ac:spMkLst>
        </pc:spChg>
        <pc:spChg chg="add mod">
          <ac:chgData name="Yoel Kortick" userId="167978f5-7f40-4909-85d5-d4149554ad4e" providerId="ADAL" clId="{1CAA62D3-70E1-427A-8BF1-079C3C7D4D73}" dt="2024-09-29T06:42:07.743" v="1499" actId="1037"/>
          <ac:spMkLst>
            <pc:docMk/>
            <pc:sldMk cId="36023688" sldId="663"/>
            <ac:spMk id="6" creationId="{763DF92C-B4A3-89FC-FE02-F04860FCD06C}"/>
          </ac:spMkLst>
        </pc:spChg>
        <pc:spChg chg="mod">
          <ac:chgData name="Yoel Kortick" userId="167978f5-7f40-4909-85d5-d4149554ad4e" providerId="ADAL" clId="{1CAA62D3-70E1-427A-8BF1-079C3C7D4D73}" dt="2024-09-29T07:47:01.532" v="3617" actId="20577"/>
          <ac:spMkLst>
            <pc:docMk/>
            <pc:sldMk cId="36023688" sldId="663"/>
            <ac:spMk id="8" creationId="{92183EF9-51F4-164B-34E1-75563D773806}"/>
          </ac:spMkLst>
        </pc:spChg>
        <pc:spChg chg="add mod">
          <ac:chgData name="Yoel Kortick" userId="167978f5-7f40-4909-85d5-d4149554ad4e" providerId="ADAL" clId="{1CAA62D3-70E1-427A-8BF1-079C3C7D4D73}" dt="2024-09-29T06:42:07.743" v="1499" actId="1037"/>
          <ac:spMkLst>
            <pc:docMk/>
            <pc:sldMk cId="36023688" sldId="663"/>
            <ac:spMk id="11" creationId="{9C87736C-9C71-63FC-91B5-EC11DF823779}"/>
          </ac:spMkLst>
        </pc:spChg>
        <pc:picChg chg="add mod ord">
          <ac:chgData name="Yoel Kortick" userId="167978f5-7f40-4909-85d5-d4149554ad4e" providerId="ADAL" clId="{1CAA62D3-70E1-427A-8BF1-079C3C7D4D73}" dt="2024-09-29T07:46:56.542" v="3616" actId="208"/>
          <ac:picMkLst>
            <pc:docMk/>
            <pc:sldMk cId="36023688" sldId="663"/>
            <ac:picMk id="3" creationId="{21CC1E82-9DBF-3DC2-1F33-B4F87738FEB7}"/>
          </ac:picMkLst>
        </pc:picChg>
        <pc:picChg chg="del">
          <ac:chgData name="Yoel Kortick" userId="167978f5-7f40-4909-85d5-d4149554ad4e" providerId="ADAL" clId="{1CAA62D3-70E1-427A-8BF1-079C3C7D4D73}" dt="2024-09-29T06:30:45.351" v="1043" actId="478"/>
          <ac:picMkLst>
            <pc:docMk/>
            <pc:sldMk cId="36023688" sldId="663"/>
            <ac:picMk id="3" creationId="{898F1749-DC9E-E56F-E228-0682B8F52B3A}"/>
          </ac:picMkLst>
        </pc:picChg>
        <pc:picChg chg="add del mod ord">
          <ac:chgData name="Yoel Kortick" userId="167978f5-7f40-4909-85d5-d4149554ad4e" providerId="ADAL" clId="{1CAA62D3-70E1-427A-8BF1-079C3C7D4D73}" dt="2024-09-29T06:41:28.694" v="1464" actId="478"/>
          <ac:picMkLst>
            <pc:docMk/>
            <pc:sldMk cId="36023688" sldId="663"/>
            <ac:picMk id="4" creationId="{EEFA0F80-68C6-FA26-E297-B8CA3D146890}"/>
          </ac:picMkLst>
        </pc:picChg>
        <pc:picChg chg="add del mod ord">
          <ac:chgData name="Yoel Kortick" userId="167978f5-7f40-4909-85d5-d4149554ad4e" providerId="ADAL" clId="{1CAA62D3-70E1-427A-8BF1-079C3C7D4D73}" dt="2024-09-29T07:46:36.339" v="3585" actId="478"/>
          <ac:picMkLst>
            <pc:docMk/>
            <pc:sldMk cId="36023688" sldId="663"/>
            <ac:picMk id="13" creationId="{DFD191FA-8FB7-1F81-C976-C1DB668076E2}"/>
          </ac:picMkLst>
        </pc:picChg>
        <pc:cxnChg chg="add mod">
          <ac:chgData name="Yoel Kortick" userId="167978f5-7f40-4909-85d5-d4149554ad4e" providerId="ADAL" clId="{1CAA62D3-70E1-427A-8BF1-079C3C7D4D73}" dt="2024-09-29T07:46:53.248" v="3615" actId="1037"/>
          <ac:cxnSpMkLst>
            <pc:docMk/>
            <pc:sldMk cId="36023688" sldId="663"/>
            <ac:cxnSpMk id="14" creationId="{3FECD51A-D26C-5FA0-ADF3-2D41201EEB24}"/>
          </ac:cxnSpMkLst>
        </pc:cxnChg>
      </pc:sldChg>
      <pc:sldChg chg="add del">
        <pc:chgData name="Yoel Kortick" userId="167978f5-7f40-4909-85d5-d4149554ad4e" providerId="ADAL" clId="{1CAA62D3-70E1-427A-8BF1-079C3C7D4D73}" dt="2024-09-29T06:28:22.177" v="994" actId="47"/>
        <pc:sldMkLst>
          <pc:docMk/>
          <pc:sldMk cId="1591922912" sldId="663"/>
        </pc:sldMkLst>
      </pc:sldChg>
      <pc:sldChg chg="addSp delSp modSp add mod">
        <pc:chgData name="Yoel Kortick" userId="167978f5-7f40-4909-85d5-d4149554ad4e" providerId="ADAL" clId="{1CAA62D3-70E1-427A-8BF1-079C3C7D4D73}" dt="2024-09-29T07:48:22.722" v="3648" actId="14100"/>
        <pc:sldMkLst>
          <pc:docMk/>
          <pc:sldMk cId="485271240" sldId="664"/>
        </pc:sldMkLst>
        <pc:spChg chg="mod">
          <ac:chgData name="Yoel Kortick" userId="167978f5-7f40-4909-85d5-d4149554ad4e" providerId="ADAL" clId="{1CAA62D3-70E1-427A-8BF1-079C3C7D4D73}" dt="2024-09-29T07:48:17.723" v="3646" actId="1035"/>
          <ac:spMkLst>
            <pc:docMk/>
            <pc:sldMk cId="485271240" sldId="664"/>
            <ac:spMk id="5" creationId="{C8CD36E9-7C04-6F00-9755-03EBABAA4334}"/>
          </ac:spMkLst>
        </pc:spChg>
        <pc:spChg chg="add mod">
          <ac:chgData name="Yoel Kortick" userId="167978f5-7f40-4909-85d5-d4149554ad4e" providerId="ADAL" clId="{1CAA62D3-70E1-427A-8BF1-079C3C7D4D73}" dt="2024-09-29T07:48:22.722" v="3648" actId="14100"/>
          <ac:spMkLst>
            <pc:docMk/>
            <pc:sldMk cId="485271240" sldId="664"/>
            <ac:spMk id="6" creationId="{9940B8BA-48B4-925E-B6D9-53D66F729A11}"/>
          </ac:spMkLst>
        </pc:spChg>
        <pc:spChg chg="mod">
          <ac:chgData name="Yoel Kortick" userId="167978f5-7f40-4909-85d5-d4149554ad4e" providerId="ADAL" clId="{1CAA62D3-70E1-427A-8BF1-079C3C7D4D73}" dt="2024-09-29T06:32:41.048" v="1164" actId="20577"/>
          <ac:spMkLst>
            <pc:docMk/>
            <pc:sldMk cId="485271240" sldId="664"/>
            <ac:spMk id="8" creationId="{92183EF9-51F4-164B-34E1-75563D773806}"/>
          </ac:spMkLst>
        </pc:spChg>
        <pc:spChg chg="add mod">
          <ac:chgData name="Yoel Kortick" userId="167978f5-7f40-4909-85d5-d4149554ad4e" providerId="ADAL" clId="{1CAA62D3-70E1-427A-8BF1-079C3C7D4D73}" dt="2024-09-29T07:48:17.723" v="3646" actId="1035"/>
          <ac:spMkLst>
            <pc:docMk/>
            <pc:sldMk cId="485271240" sldId="664"/>
            <ac:spMk id="11" creationId="{A46E1A08-4E94-502B-6C90-2D0363957BEE}"/>
          </ac:spMkLst>
        </pc:spChg>
        <pc:picChg chg="add mod ord">
          <ac:chgData name="Yoel Kortick" userId="167978f5-7f40-4909-85d5-d4149554ad4e" providerId="ADAL" clId="{1CAA62D3-70E1-427A-8BF1-079C3C7D4D73}" dt="2024-09-29T07:48:20.597" v="3647" actId="208"/>
          <ac:picMkLst>
            <pc:docMk/>
            <pc:sldMk cId="485271240" sldId="664"/>
            <ac:picMk id="3" creationId="{418772EF-318B-3D8E-9A7E-3CD098E80187}"/>
          </ac:picMkLst>
        </pc:picChg>
        <pc:picChg chg="add del mod ord">
          <ac:chgData name="Yoel Kortick" userId="167978f5-7f40-4909-85d5-d4149554ad4e" providerId="ADAL" clId="{1CAA62D3-70E1-427A-8BF1-079C3C7D4D73}" dt="2024-09-29T06:43:09.199" v="1500" actId="478"/>
          <ac:picMkLst>
            <pc:docMk/>
            <pc:sldMk cId="485271240" sldId="664"/>
            <ac:picMk id="3" creationId="{5CC5435A-0FD9-B079-2538-DC6333ECE8F2}"/>
          </ac:picMkLst>
        </pc:picChg>
        <pc:picChg chg="del">
          <ac:chgData name="Yoel Kortick" userId="167978f5-7f40-4909-85d5-d4149554ad4e" providerId="ADAL" clId="{1CAA62D3-70E1-427A-8BF1-079C3C7D4D73}" dt="2024-09-29T06:32:01.375" v="1101" actId="478"/>
          <ac:picMkLst>
            <pc:docMk/>
            <pc:sldMk cId="485271240" sldId="664"/>
            <ac:picMk id="4" creationId="{EEFA0F80-68C6-FA26-E297-B8CA3D146890}"/>
          </ac:picMkLst>
        </pc:picChg>
        <pc:picChg chg="add del mod ord">
          <ac:chgData name="Yoel Kortick" userId="167978f5-7f40-4909-85d5-d4149554ad4e" providerId="ADAL" clId="{1CAA62D3-70E1-427A-8BF1-079C3C7D4D73}" dt="2024-09-29T07:47:54.435" v="3618" actId="478"/>
          <ac:picMkLst>
            <pc:docMk/>
            <pc:sldMk cId="485271240" sldId="664"/>
            <ac:picMk id="13" creationId="{C437C43D-4226-FFAC-30A9-BD9A6F3B816A}"/>
          </ac:picMkLst>
        </pc:picChg>
      </pc:sldChg>
      <pc:sldChg chg="addSp delSp modSp add mod">
        <pc:chgData name="Yoel Kortick" userId="167978f5-7f40-4909-85d5-d4149554ad4e" providerId="ADAL" clId="{1CAA62D3-70E1-427A-8BF1-079C3C7D4D73}" dt="2024-09-29T07:48:57.661" v="3656" actId="208"/>
        <pc:sldMkLst>
          <pc:docMk/>
          <pc:sldMk cId="2522504581" sldId="665"/>
        </pc:sldMkLst>
        <pc:spChg chg="mod">
          <ac:chgData name="Yoel Kortick" userId="167978f5-7f40-4909-85d5-d4149554ad4e" providerId="ADAL" clId="{1CAA62D3-70E1-427A-8BF1-079C3C7D4D73}" dt="2024-09-29T06:37:21.054" v="1305" actId="1076"/>
          <ac:spMkLst>
            <pc:docMk/>
            <pc:sldMk cId="2522504581" sldId="665"/>
            <ac:spMk id="4" creationId="{640356D4-9EC2-30BB-EE8D-34C061882994}"/>
          </ac:spMkLst>
        </pc:spChg>
        <pc:spChg chg="del">
          <ac:chgData name="Yoel Kortick" userId="167978f5-7f40-4909-85d5-d4149554ad4e" providerId="ADAL" clId="{1CAA62D3-70E1-427A-8BF1-079C3C7D4D73}" dt="2024-09-29T06:37:08.183" v="1299" actId="478"/>
          <ac:spMkLst>
            <pc:docMk/>
            <pc:sldMk cId="2522504581" sldId="665"/>
            <ac:spMk id="5" creationId="{C8CD36E9-7C04-6F00-9755-03EBABAA4334}"/>
          </ac:spMkLst>
        </pc:spChg>
        <pc:spChg chg="mod">
          <ac:chgData name="Yoel Kortick" userId="167978f5-7f40-4909-85d5-d4149554ad4e" providerId="ADAL" clId="{1CAA62D3-70E1-427A-8BF1-079C3C7D4D73}" dt="2024-09-29T06:34:02.112" v="1189" actId="20577"/>
          <ac:spMkLst>
            <pc:docMk/>
            <pc:sldMk cId="2522504581" sldId="665"/>
            <ac:spMk id="8" creationId="{92183EF9-51F4-164B-34E1-75563D773806}"/>
          </ac:spMkLst>
        </pc:spChg>
        <pc:spChg chg="mod">
          <ac:chgData name="Yoel Kortick" userId="167978f5-7f40-4909-85d5-d4149554ad4e" providerId="ADAL" clId="{1CAA62D3-70E1-427A-8BF1-079C3C7D4D73}" dt="2024-09-29T07:48:53.577" v="3654" actId="14100"/>
          <ac:spMkLst>
            <pc:docMk/>
            <pc:sldMk cId="2522504581" sldId="665"/>
            <ac:spMk id="11" creationId="{23A926F9-CA64-5CAA-9A04-3909949D8390}"/>
          </ac:spMkLst>
        </pc:spChg>
        <pc:spChg chg="add mod">
          <ac:chgData name="Yoel Kortick" userId="167978f5-7f40-4909-85d5-d4149554ad4e" providerId="ADAL" clId="{1CAA62D3-70E1-427A-8BF1-079C3C7D4D73}" dt="2024-09-29T07:48:56.218" v="3655" actId="1076"/>
          <ac:spMkLst>
            <pc:docMk/>
            <pc:sldMk cId="2522504581" sldId="665"/>
            <ac:spMk id="12" creationId="{FF23FBDC-8690-4FEF-033B-FCFE99491FF8}"/>
          </ac:spMkLst>
        </pc:spChg>
        <pc:picChg chg="del">
          <ac:chgData name="Yoel Kortick" userId="167978f5-7f40-4909-85d5-d4149554ad4e" providerId="ADAL" clId="{1CAA62D3-70E1-427A-8BF1-079C3C7D4D73}" dt="2024-09-29T06:34:16.367" v="1190" actId="478"/>
          <ac:picMkLst>
            <pc:docMk/>
            <pc:sldMk cId="2522504581" sldId="665"/>
            <ac:picMk id="3" creationId="{A5619001-D4E4-069C-91A0-23C50A128F1A}"/>
          </ac:picMkLst>
        </pc:picChg>
        <pc:picChg chg="add mod ord">
          <ac:chgData name="Yoel Kortick" userId="167978f5-7f40-4909-85d5-d4149554ad4e" providerId="ADAL" clId="{1CAA62D3-70E1-427A-8BF1-079C3C7D4D73}" dt="2024-09-29T07:48:57.661" v="3656" actId="208"/>
          <ac:picMkLst>
            <pc:docMk/>
            <pc:sldMk cId="2522504581" sldId="665"/>
            <ac:picMk id="3" creationId="{F760F91E-4BA1-3580-312F-D4ACEF0BA540}"/>
          </ac:picMkLst>
        </pc:picChg>
        <pc:picChg chg="add del mod ord">
          <ac:chgData name="Yoel Kortick" userId="167978f5-7f40-4909-85d5-d4149554ad4e" providerId="ADAL" clId="{1CAA62D3-70E1-427A-8BF1-079C3C7D4D73}" dt="2024-09-29T06:43:54.752" v="1508" actId="478"/>
          <ac:picMkLst>
            <pc:docMk/>
            <pc:sldMk cId="2522504581" sldId="665"/>
            <ac:picMk id="6" creationId="{56093DA8-9C5B-3016-32B4-9193DC4B82FA}"/>
          </ac:picMkLst>
        </pc:picChg>
        <pc:picChg chg="add del mod ord">
          <ac:chgData name="Yoel Kortick" userId="167978f5-7f40-4909-85d5-d4149554ad4e" providerId="ADAL" clId="{1CAA62D3-70E1-427A-8BF1-079C3C7D4D73}" dt="2024-09-29T07:48:43.403" v="3649" actId="478"/>
          <ac:picMkLst>
            <pc:docMk/>
            <pc:sldMk cId="2522504581" sldId="665"/>
            <ac:picMk id="14" creationId="{413285F9-3007-A5BB-18CF-8D7183D497DF}"/>
          </ac:picMkLst>
        </pc:picChg>
      </pc:sldChg>
      <pc:sldChg chg="addSp delSp modSp add mod">
        <pc:chgData name="Yoel Kortick" userId="167978f5-7f40-4909-85d5-d4149554ad4e" providerId="ADAL" clId="{1CAA62D3-70E1-427A-8BF1-079C3C7D4D73}" dt="2024-09-29T07:50:22.499" v="3697" actId="1035"/>
        <pc:sldMkLst>
          <pc:docMk/>
          <pc:sldMk cId="3942703660" sldId="666"/>
        </pc:sldMkLst>
        <pc:spChg chg="mod">
          <ac:chgData name="Yoel Kortick" userId="167978f5-7f40-4909-85d5-d4149554ad4e" providerId="ADAL" clId="{1CAA62D3-70E1-427A-8BF1-079C3C7D4D73}" dt="2024-09-29T07:50:08.875" v="3664" actId="1076"/>
          <ac:spMkLst>
            <pc:docMk/>
            <pc:sldMk cId="3942703660" sldId="666"/>
            <ac:spMk id="5" creationId="{C8CD36E9-7C04-6F00-9755-03EBABAA4334}"/>
          </ac:spMkLst>
        </pc:spChg>
        <pc:spChg chg="add mod">
          <ac:chgData name="Yoel Kortick" userId="167978f5-7f40-4909-85d5-d4149554ad4e" providerId="ADAL" clId="{1CAA62D3-70E1-427A-8BF1-079C3C7D4D73}" dt="2024-09-29T07:50:22.499" v="3697" actId="1035"/>
          <ac:spMkLst>
            <pc:docMk/>
            <pc:sldMk cId="3942703660" sldId="666"/>
            <ac:spMk id="6" creationId="{407C20A6-92E6-0C17-5572-F524B4B6B925}"/>
          </ac:spMkLst>
        </pc:spChg>
        <pc:spChg chg="mod">
          <ac:chgData name="Yoel Kortick" userId="167978f5-7f40-4909-85d5-d4149554ad4e" providerId="ADAL" clId="{1CAA62D3-70E1-427A-8BF1-079C3C7D4D73}" dt="2024-09-29T06:44:44.562" v="1541" actId="20577"/>
          <ac:spMkLst>
            <pc:docMk/>
            <pc:sldMk cId="3942703660" sldId="666"/>
            <ac:spMk id="8" creationId="{92183EF9-51F4-164B-34E1-75563D773806}"/>
          </ac:spMkLst>
        </pc:spChg>
        <pc:spChg chg="add mod">
          <ac:chgData name="Yoel Kortick" userId="167978f5-7f40-4909-85d5-d4149554ad4e" providerId="ADAL" clId="{1CAA62D3-70E1-427A-8BF1-079C3C7D4D73}" dt="2024-09-29T07:50:22.499" v="3697" actId="1035"/>
          <ac:spMkLst>
            <pc:docMk/>
            <pc:sldMk cId="3942703660" sldId="666"/>
            <ac:spMk id="11" creationId="{1342E20F-A945-A1E6-320B-57A544955978}"/>
          </ac:spMkLst>
        </pc:spChg>
        <pc:picChg chg="add del mod ord">
          <ac:chgData name="Yoel Kortick" userId="167978f5-7f40-4909-85d5-d4149554ad4e" providerId="ADAL" clId="{1CAA62D3-70E1-427A-8BF1-079C3C7D4D73}" dt="2024-09-29T06:44:47.568" v="1542" actId="478"/>
          <ac:picMkLst>
            <pc:docMk/>
            <pc:sldMk cId="3942703660" sldId="666"/>
            <ac:picMk id="3" creationId="{4F4A93C2-5E52-5732-DFB6-5E58057BF1A4}"/>
          </ac:picMkLst>
        </pc:picChg>
        <pc:picChg chg="add mod ord">
          <ac:chgData name="Yoel Kortick" userId="167978f5-7f40-4909-85d5-d4149554ad4e" providerId="ADAL" clId="{1CAA62D3-70E1-427A-8BF1-079C3C7D4D73}" dt="2024-09-29T07:50:00.438" v="3663" actId="167"/>
          <ac:picMkLst>
            <pc:docMk/>
            <pc:sldMk cId="3942703660" sldId="666"/>
            <ac:picMk id="3" creationId="{AB347123-266E-E712-417B-CB9C44D9E633}"/>
          </ac:picMkLst>
        </pc:picChg>
        <pc:picChg chg="del">
          <ac:chgData name="Yoel Kortick" userId="167978f5-7f40-4909-85d5-d4149554ad4e" providerId="ADAL" clId="{1CAA62D3-70E1-427A-8BF1-079C3C7D4D73}" dt="2024-09-29T06:35:43.238" v="1261" actId="478"/>
          <ac:picMkLst>
            <pc:docMk/>
            <pc:sldMk cId="3942703660" sldId="666"/>
            <ac:picMk id="4" creationId="{EEFA0F80-68C6-FA26-E297-B8CA3D146890}"/>
          </ac:picMkLst>
        </pc:picChg>
        <pc:picChg chg="add del mod ord">
          <ac:chgData name="Yoel Kortick" userId="167978f5-7f40-4909-85d5-d4149554ad4e" providerId="ADAL" clId="{1CAA62D3-70E1-427A-8BF1-079C3C7D4D73}" dt="2024-09-29T07:49:53.003" v="3657" actId="478"/>
          <ac:picMkLst>
            <pc:docMk/>
            <pc:sldMk cId="3942703660" sldId="666"/>
            <ac:picMk id="13" creationId="{56159A0B-1FB2-A66C-61F4-9C65675CDE75}"/>
          </ac:picMkLst>
        </pc:picChg>
        <pc:cxnChg chg="add mod">
          <ac:chgData name="Yoel Kortick" userId="167978f5-7f40-4909-85d5-d4149554ad4e" providerId="ADAL" clId="{1CAA62D3-70E1-427A-8BF1-079C3C7D4D73}" dt="2024-09-29T07:50:08.875" v="3664" actId="1076"/>
          <ac:cxnSpMkLst>
            <pc:docMk/>
            <pc:sldMk cId="3942703660" sldId="666"/>
            <ac:cxnSpMk id="14" creationId="{290C1AEC-9DD2-994D-CF67-18AFAC2CAC9F}"/>
          </ac:cxnSpMkLst>
        </pc:cxnChg>
      </pc:sldChg>
      <pc:sldChg chg="addSp delSp modSp add mod">
        <pc:chgData name="Yoel Kortick" userId="167978f5-7f40-4909-85d5-d4149554ad4e" providerId="ADAL" clId="{1CAA62D3-70E1-427A-8BF1-079C3C7D4D73}" dt="2024-09-29T07:50:40.973" v="3700" actId="208"/>
        <pc:sldMkLst>
          <pc:docMk/>
          <pc:sldMk cId="4182833070" sldId="667"/>
        </pc:sldMkLst>
        <pc:spChg chg="del">
          <ac:chgData name="Yoel Kortick" userId="167978f5-7f40-4909-85d5-d4149554ad4e" providerId="ADAL" clId="{1CAA62D3-70E1-427A-8BF1-079C3C7D4D73}" dt="2024-09-29T06:36:46.391" v="1291" actId="478"/>
          <ac:spMkLst>
            <pc:docMk/>
            <pc:sldMk cId="4182833070" sldId="667"/>
            <ac:spMk id="5" creationId="{C8CD36E9-7C04-6F00-9755-03EBABAA4334}"/>
          </ac:spMkLst>
        </pc:spChg>
        <pc:spChg chg="del">
          <ac:chgData name="Yoel Kortick" userId="167978f5-7f40-4909-85d5-d4149554ad4e" providerId="ADAL" clId="{1CAA62D3-70E1-427A-8BF1-079C3C7D4D73}" dt="2024-09-29T06:36:39.886" v="1287" actId="478"/>
          <ac:spMkLst>
            <pc:docMk/>
            <pc:sldMk cId="4182833070" sldId="667"/>
            <ac:spMk id="6" creationId="{9940B8BA-48B4-925E-B6D9-53D66F729A11}"/>
          </ac:spMkLst>
        </pc:spChg>
        <pc:spChg chg="mod">
          <ac:chgData name="Yoel Kortick" userId="167978f5-7f40-4909-85d5-d4149554ad4e" providerId="ADAL" clId="{1CAA62D3-70E1-427A-8BF1-079C3C7D4D73}" dt="2024-09-29T06:36:32.840" v="1285" actId="20577"/>
          <ac:spMkLst>
            <pc:docMk/>
            <pc:sldMk cId="4182833070" sldId="667"/>
            <ac:spMk id="8" creationId="{92183EF9-51F4-164B-34E1-75563D773806}"/>
          </ac:spMkLst>
        </pc:spChg>
        <pc:picChg chg="add mod">
          <ac:chgData name="Yoel Kortick" userId="167978f5-7f40-4909-85d5-d4149554ad4e" providerId="ADAL" clId="{1CAA62D3-70E1-427A-8BF1-079C3C7D4D73}" dt="2024-09-29T07:50:40.973" v="3700" actId="208"/>
          <ac:picMkLst>
            <pc:docMk/>
            <pc:sldMk cId="4182833070" sldId="667"/>
            <ac:picMk id="3" creationId="{0A0E5255-B9FE-AEDB-D857-E995D21DE435}"/>
          </ac:picMkLst>
        </pc:picChg>
        <pc:picChg chg="del">
          <ac:chgData name="Yoel Kortick" userId="167978f5-7f40-4909-85d5-d4149554ad4e" providerId="ADAL" clId="{1CAA62D3-70E1-427A-8BF1-079C3C7D4D73}" dt="2024-09-29T06:36:26.639" v="1268" actId="478"/>
          <ac:picMkLst>
            <pc:docMk/>
            <pc:sldMk cId="4182833070" sldId="667"/>
            <ac:picMk id="3" creationId="{5CC5435A-0FD9-B079-2538-DC6333ECE8F2}"/>
          </ac:picMkLst>
        </pc:picChg>
        <pc:picChg chg="add del mod ord">
          <ac:chgData name="Yoel Kortick" userId="167978f5-7f40-4909-85d5-d4149554ad4e" providerId="ADAL" clId="{1CAA62D3-70E1-427A-8BF1-079C3C7D4D73}" dt="2024-09-29T06:45:41.206" v="1567" actId="478"/>
          <ac:picMkLst>
            <pc:docMk/>
            <pc:sldMk cId="4182833070" sldId="667"/>
            <ac:picMk id="4" creationId="{415DDD93-EEA7-07E3-09E5-4F92BAC21A04}"/>
          </ac:picMkLst>
        </pc:picChg>
        <pc:picChg chg="add del mod">
          <ac:chgData name="Yoel Kortick" userId="167978f5-7f40-4909-85d5-d4149554ad4e" providerId="ADAL" clId="{1CAA62D3-70E1-427A-8BF1-079C3C7D4D73}" dt="2024-09-29T07:50:38.555" v="3698" actId="478"/>
          <ac:picMkLst>
            <pc:docMk/>
            <pc:sldMk cId="4182833070" sldId="667"/>
            <ac:picMk id="12" creationId="{A5821924-BE77-8EAF-8C25-9AFCE97F660C}"/>
          </ac:picMkLst>
        </pc:picChg>
      </pc:sldChg>
      <pc:sldChg chg="addSp delSp modSp add mod">
        <pc:chgData name="Yoel Kortick" userId="167978f5-7f40-4909-85d5-d4149554ad4e" providerId="ADAL" clId="{1CAA62D3-70E1-427A-8BF1-079C3C7D4D73}" dt="2024-09-29T08:01:40.111" v="3872" actId="11529"/>
        <pc:sldMkLst>
          <pc:docMk/>
          <pc:sldMk cId="4125856380" sldId="668"/>
        </pc:sldMkLst>
        <pc:spChg chg="del">
          <ac:chgData name="Yoel Kortick" userId="167978f5-7f40-4909-85d5-d4149554ad4e" providerId="ADAL" clId="{1CAA62D3-70E1-427A-8BF1-079C3C7D4D73}" dt="2024-09-29T06:36:17.871" v="1267" actId="478"/>
          <ac:spMkLst>
            <pc:docMk/>
            <pc:sldMk cId="4125856380" sldId="668"/>
            <ac:spMk id="5" creationId="{C8CD36E9-7C04-6F00-9755-03EBABAA4334}"/>
          </ac:spMkLst>
        </pc:spChg>
        <pc:spChg chg="del">
          <ac:chgData name="Yoel Kortick" userId="167978f5-7f40-4909-85d5-d4149554ad4e" providerId="ADAL" clId="{1CAA62D3-70E1-427A-8BF1-079C3C7D4D73}" dt="2024-09-29T06:36:17.191" v="1266" actId="478"/>
          <ac:spMkLst>
            <pc:docMk/>
            <pc:sldMk cId="4125856380" sldId="668"/>
            <ac:spMk id="6" creationId="{9940B8BA-48B4-925E-B6D9-53D66F729A11}"/>
          </ac:spMkLst>
        </pc:spChg>
        <pc:spChg chg="mod">
          <ac:chgData name="Yoel Kortick" userId="167978f5-7f40-4909-85d5-d4149554ad4e" providerId="ADAL" clId="{1CAA62D3-70E1-427A-8BF1-079C3C7D4D73}" dt="2024-09-29T06:47:10.191" v="1650" actId="313"/>
          <ac:spMkLst>
            <pc:docMk/>
            <pc:sldMk cId="4125856380" sldId="668"/>
            <ac:spMk id="8" creationId="{92183EF9-51F4-164B-34E1-75563D773806}"/>
          </ac:spMkLst>
        </pc:spChg>
        <pc:spChg chg="add mod">
          <ac:chgData name="Yoel Kortick" userId="167978f5-7f40-4909-85d5-d4149554ad4e" providerId="ADAL" clId="{1CAA62D3-70E1-427A-8BF1-079C3C7D4D73}" dt="2024-09-29T07:52:26.747" v="3728" actId="1035"/>
          <ac:spMkLst>
            <pc:docMk/>
            <pc:sldMk cId="4125856380" sldId="668"/>
            <ac:spMk id="11" creationId="{8FE22F36-BC3C-74D5-7231-49BD21FD35D0}"/>
          </ac:spMkLst>
        </pc:spChg>
        <pc:spChg chg="add">
          <ac:chgData name="Yoel Kortick" userId="167978f5-7f40-4909-85d5-d4149554ad4e" providerId="ADAL" clId="{1CAA62D3-70E1-427A-8BF1-079C3C7D4D73}" dt="2024-09-29T08:01:40.111" v="3872" actId="11529"/>
          <ac:spMkLst>
            <pc:docMk/>
            <pc:sldMk cId="4125856380" sldId="668"/>
            <ac:spMk id="12" creationId="{CE618C79-2DCB-98DD-5EC6-CEC89B37FF7E}"/>
          </ac:spMkLst>
        </pc:spChg>
        <pc:picChg chg="del">
          <ac:chgData name="Yoel Kortick" userId="167978f5-7f40-4909-85d5-d4149554ad4e" providerId="ADAL" clId="{1CAA62D3-70E1-427A-8BF1-079C3C7D4D73}" dt="2024-09-29T06:36:14.391" v="1265" actId="478"/>
          <ac:picMkLst>
            <pc:docMk/>
            <pc:sldMk cId="4125856380" sldId="668"/>
            <ac:picMk id="3" creationId="{5CC5435A-0FD9-B079-2538-DC6333ECE8F2}"/>
          </ac:picMkLst>
        </pc:picChg>
        <pc:picChg chg="add del mod">
          <ac:chgData name="Yoel Kortick" userId="167978f5-7f40-4909-85d5-d4149554ad4e" providerId="ADAL" clId="{1CAA62D3-70E1-427A-8BF1-079C3C7D4D73}" dt="2024-09-29T07:52:09.516" v="3705" actId="478"/>
          <ac:picMkLst>
            <pc:docMk/>
            <pc:sldMk cId="4125856380" sldId="668"/>
            <ac:picMk id="3" creationId="{E640F551-10AC-809B-768E-854FC0077943}"/>
          </ac:picMkLst>
        </pc:picChg>
        <pc:picChg chg="add del mod">
          <ac:chgData name="Yoel Kortick" userId="167978f5-7f40-4909-85d5-d4149554ad4e" providerId="ADAL" clId="{1CAA62D3-70E1-427A-8BF1-079C3C7D4D73}" dt="2024-09-29T07:51:07.044" v="3701" actId="478"/>
          <ac:picMkLst>
            <pc:docMk/>
            <pc:sldMk cId="4125856380" sldId="668"/>
            <ac:picMk id="4" creationId="{52B06BF3-D72F-E8A8-7C1D-3A2E90E1D5C2}"/>
          </ac:picMkLst>
        </pc:picChg>
        <pc:picChg chg="add mod ord">
          <ac:chgData name="Yoel Kortick" userId="167978f5-7f40-4909-85d5-d4149554ad4e" providerId="ADAL" clId="{1CAA62D3-70E1-427A-8BF1-079C3C7D4D73}" dt="2024-09-29T07:52:20.244" v="3711" actId="208"/>
          <ac:picMkLst>
            <pc:docMk/>
            <pc:sldMk cId="4125856380" sldId="668"/>
            <ac:picMk id="6" creationId="{E1356ADE-E0E6-77F3-08DF-C284AC58A716}"/>
          </ac:picMkLst>
        </pc:picChg>
        <pc:cxnChg chg="add mod">
          <ac:chgData name="Yoel Kortick" userId="167978f5-7f40-4909-85d5-d4149554ad4e" providerId="ADAL" clId="{1CAA62D3-70E1-427A-8BF1-079C3C7D4D73}" dt="2024-09-29T07:52:26.747" v="3728" actId="1035"/>
          <ac:cxnSpMkLst>
            <pc:docMk/>
            <pc:sldMk cId="4125856380" sldId="668"/>
            <ac:cxnSpMk id="13" creationId="{94F63167-74B4-6696-F3D8-665DA7975EC3}"/>
          </ac:cxnSpMkLst>
        </pc:cxnChg>
      </pc:sldChg>
      <pc:sldChg chg="addSp delSp modSp add mod">
        <pc:chgData name="Yoel Kortick" userId="167978f5-7f40-4909-85d5-d4149554ad4e" providerId="ADAL" clId="{1CAA62D3-70E1-427A-8BF1-079C3C7D4D73}" dt="2024-09-29T07:53:16.618" v="3736" actId="478"/>
        <pc:sldMkLst>
          <pc:docMk/>
          <pc:sldMk cId="358535453" sldId="669"/>
        </pc:sldMkLst>
        <pc:spChg chg="add mod">
          <ac:chgData name="Yoel Kortick" userId="167978f5-7f40-4909-85d5-d4149554ad4e" providerId="ADAL" clId="{1CAA62D3-70E1-427A-8BF1-079C3C7D4D73}" dt="2024-09-29T06:51:48.683" v="1860" actId="313"/>
          <ac:spMkLst>
            <pc:docMk/>
            <pc:sldMk cId="358535453" sldId="669"/>
            <ac:spMk id="5" creationId="{1F204910-D8B3-8ECB-AA29-449C0AA90BF9}"/>
          </ac:spMkLst>
        </pc:spChg>
        <pc:spChg chg="mod">
          <ac:chgData name="Yoel Kortick" userId="167978f5-7f40-4909-85d5-d4149554ad4e" providerId="ADAL" clId="{1CAA62D3-70E1-427A-8BF1-079C3C7D4D73}" dt="2024-09-29T06:53:35.297" v="1900" actId="20577"/>
          <ac:spMkLst>
            <pc:docMk/>
            <pc:sldMk cId="358535453" sldId="669"/>
            <ac:spMk id="8" creationId="{92183EF9-51F4-164B-34E1-75563D773806}"/>
          </ac:spMkLst>
        </pc:spChg>
        <pc:spChg chg="del">
          <ac:chgData name="Yoel Kortick" userId="167978f5-7f40-4909-85d5-d4149554ad4e" providerId="ADAL" clId="{1CAA62D3-70E1-427A-8BF1-079C3C7D4D73}" dt="2024-09-29T07:53:15.892" v="3735" actId="478"/>
          <ac:spMkLst>
            <pc:docMk/>
            <pc:sldMk cId="358535453" sldId="669"/>
            <ac:spMk id="11" creationId="{8FE22F36-BC3C-74D5-7231-49BD21FD35D0}"/>
          </ac:spMkLst>
        </pc:spChg>
        <pc:picChg chg="add del mod">
          <ac:chgData name="Yoel Kortick" userId="167978f5-7f40-4909-85d5-d4149554ad4e" providerId="ADAL" clId="{1CAA62D3-70E1-427A-8BF1-079C3C7D4D73}" dt="2024-09-29T07:52:59.003" v="3729" actId="478"/>
          <ac:picMkLst>
            <pc:docMk/>
            <pc:sldMk cId="358535453" sldId="669"/>
            <ac:picMk id="3" creationId="{E164CE78-76FF-CEBE-2B51-5E33C56BA80D}"/>
          </ac:picMkLst>
        </pc:picChg>
        <pc:picChg chg="del">
          <ac:chgData name="Yoel Kortick" userId="167978f5-7f40-4909-85d5-d4149554ad4e" providerId="ADAL" clId="{1CAA62D3-70E1-427A-8BF1-079C3C7D4D73}" dt="2024-09-29T06:50:30.366" v="1783" actId="478"/>
          <ac:picMkLst>
            <pc:docMk/>
            <pc:sldMk cId="358535453" sldId="669"/>
            <ac:picMk id="4" creationId="{52B06BF3-D72F-E8A8-7C1D-3A2E90E1D5C2}"/>
          </ac:picMkLst>
        </pc:picChg>
        <pc:picChg chg="add mod ord">
          <ac:chgData name="Yoel Kortick" userId="167978f5-7f40-4909-85d5-d4149554ad4e" providerId="ADAL" clId="{1CAA62D3-70E1-427A-8BF1-079C3C7D4D73}" dt="2024-09-29T07:53:08.358" v="3734" actId="167"/>
          <ac:picMkLst>
            <pc:docMk/>
            <pc:sldMk cId="358535453" sldId="669"/>
            <ac:picMk id="4" creationId="{5CEBA31F-1CFC-41CE-BE69-3A2E2A942AA6}"/>
          </ac:picMkLst>
        </pc:picChg>
        <pc:cxnChg chg="add mod">
          <ac:chgData name="Yoel Kortick" userId="167978f5-7f40-4909-85d5-d4149554ad4e" providerId="ADAL" clId="{1CAA62D3-70E1-427A-8BF1-079C3C7D4D73}" dt="2024-09-29T06:51:55.864" v="1863" actId="14100"/>
          <ac:cxnSpMkLst>
            <pc:docMk/>
            <pc:sldMk cId="358535453" sldId="669"/>
            <ac:cxnSpMk id="6" creationId="{4A71A022-D705-7C0A-A07D-34722DE4CECD}"/>
          </ac:cxnSpMkLst>
        </pc:cxnChg>
        <pc:cxnChg chg="del">
          <ac:chgData name="Yoel Kortick" userId="167978f5-7f40-4909-85d5-d4149554ad4e" providerId="ADAL" clId="{1CAA62D3-70E1-427A-8BF1-079C3C7D4D73}" dt="2024-09-29T07:53:16.618" v="3736" actId="478"/>
          <ac:cxnSpMkLst>
            <pc:docMk/>
            <pc:sldMk cId="358535453" sldId="669"/>
            <ac:cxnSpMk id="13" creationId="{94F63167-74B4-6696-F3D8-665DA7975EC3}"/>
          </ac:cxnSpMkLst>
        </pc:cxnChg>
      </pc:sldChg>
      <pc:sldChg chg="addSp delSp modSp add mod">
        <pc:chgData name="Yoel Kortick" userId="167978f5-7f40-4909-85d5-d4149554ad4e" providerId="ADAL" clId="{1CAA62D3-70E1-427A-8BF1-079C3C7D4D73}" dt="2024-09-29T07:53:55.605" v="3785" actId="208"/>
        <pc:sldMkLst>
          <pc:docMk/>
          <pc:sldMk cId="2557931722" sldId="670"/>
        </pc:sldMkLst>
        <pc:spChg chg="add mod">
          <ac:chgData name="Yoel Kortick" userId="167978f5-7f40-4909-85d5-d4149554ad4e" providerId="ADAL" clId="{1CAA62D3-70E1-427A-8BF1-079C3C7D4D73}" dt="2024-09-29T07:53:53.020" v="3784" actId="1038"/>
          <ac:spMkLst>
            <pc:docMk/>
            <pc:sldMk cId="2557931722" sldId="670"/>
            <ac:spMk id="2" creationId="{7B04FD3F-D959-3281-2D3B-EF9E68F6540E}"/>
          </ac:spMkLst>
        </pc:spChg>
        <pc:spChg chg="add del mod">
          <ac:chgData name="Yoel Kortick" userId="167978f5-7f40-4909-85d5-d4149554ad4e" providerId="ADAL" clId="{1CAA62D3-70E1-427A-8BF1-079C3C7D4D73}" dt="2024-09-29T07:53:53.020" v="3784" actId="1038"/>
          <ac:spMkLst>
            <pc:docMk/>
            <pc:sldMk cId="2557931722" sldId="670"/>
            <ac:spMk id="5" creationId="{1F204910-D8B3-8ECB-AA29-449C0AA90BF9}"/>
          </ac:spMkLst>
        </pc:spChg>
        <pc:spChg chg="mod">
          <ac:chgData name="Yoel Kortick" userId="167978f5-7f40-4909-85d5-d4149554ad4e" providerId="ADAL" clId="{1CAA62D3-70E1-427A-8BF1-079C3C7D4D73}" dt="2024-09-29T06:54:40.994" v="1970" actId="313"/>
          <ac:spMkLst>
            <pc:docMk/>
            <pc:sldMk cId="2557931722" sldId="670"/>
            <ac:spMk id="8" creationId="{92183EF9-51F4-164B-34E1-75563D773806}"/>
          </ac:spMkLst>
        </pc:spChg>
        <pc:spChg chg="del">
          <ac:chgData name="Yoel Kortick" userId="167978f5-7f40-4909-85d5-d4149554ad4e" providerId="ADAL" clId="{1CAA62D3-70E1-427A-8BF1-079C3C7D4D73}" dt="2024-09-29T06:55:10.840" v="1975" actId="478"/>
          <ac:spMkLst>
            <pc:docMk/>
            <pc:sldMk cId="2557931722" sldId="670"/>
            <ac:spMk id="11" creationId="{8FE22F36-BC3C-74D5-7231-49BD21FD35D0}"/>
          </ac:spMkLst>
        </pc:spChg>
        <pc:picChg chg="add del ord">
          <ac:chgData name="Yoel Kortick" userId="167978f5-7f40-4909-85d5-d4149554ad4e" providerId="ADAL" clId="{1CAA62D3-70E1-427A-8BF1-079C3C7D4D73}" dt="2024-09-29T07:53:27.202" v="3737" actId="478"/>
          <ac:picMkLst>
            <pc:docMk/>
            <pc:sldMk cId="2557931722" sldId="670"/>
            <ac:picMk id="3" creationId="{E164CE78-76FF-CEBE-2B51-5E33C56BA80D}"/>
          </ac:picMkLst>
        </pc:picChg>
        <pc:picChg chg="add mod ord">
          <ac:chgData name="Yoel Kortick" userId="167978f5-7f40-4909-85d5-d4149554ad4e" providerId="ADAL" clId="{1CAA62D3-70E1-427A-8BF1-079C3C7D4D73}" dt="2024-09-29T07:53:55.605" v="3785" actId="208"/>
          <ac:picMkLst>
            <pc:docMk/>
            <pc:sldMk cId="2557931722" sldId="670"/>
            <ac:picMk id="6" creationId="{EB119DBB-93D5-4743-D7DE-47A93531B7C3}"/>
          </ac:picMkLst>
        </pc:picChg>
        <pc:cxnChg chg="del">
          <ac:chgData name="Yoel Kortick" userId="167978f5-7f40-4909-85d5-d4149554ad4e" providerId="ADAL" clId="{1CAA62D3-70E1-427A-8BF1-079C3C7D4D73}" dt="2024-09-29T06:54:54.433" v="1971" actId="478"/>
          <ac:cxnSpMkLst>
            <pc:docMk/>
            <pc:sldMk cId="2557931722" sldId="670"/>
            <ac:cxnSpMk id="6" creationId="{4A71A022-D705-7C0A-A07D-34722DE4CECD}"/>
          </ac:cxnSpMkLst>
        </pc:cxnChg>
        <pc:cxnChg chg="add mod">
          <ac:chgData name="Yoel Kortick" userId="167978f5-7f40-4909-85d5-d4149554ad4e" providerId="ADAL" clId="{1CAA62D3-70E1-427A-8BF1-079C3C7D4D73}" dt="2024-09-29T07:53:53.020" v="3784" actId="1038"/>
          <ac:cxnSpMkLst>
            <pc:docMk/>
            <pc:sldMk cId="2557931722" sldId="670"/>
            <ac:cxnSpMk id="12" creationId="{B979126D-B5B2-01B1-41E1-C5FC25933BB5}"/>
          </ac:cxnSpMkLst>
        </pc:cxnChg>
        <pc:cxnChg chg="del">
          <ac:chgData name="Yoel Kortick" userId="167978f5-7f40-4909-85d5-d4149554ad4e" providerId="ADAL" clId="{1CAA62D3-70E1-427A-8BF1-079C3C7D4D73}" dt="2024-09-29T06:55:11.800" v="1976" actId="478"/>
          <ac:cxnSpMkLst>
            <pc:docMk/>
            <pc:sldMk cId="2557931722" sldId="670"/>
            <ac:cxnSpMk id="13" creationId="{94F63167-74B4-6696-F3D8-665DA7975EC3}"/>
          </ac:cxnSpMkLst>
        </pc:cxnChg>
      </pc:sldChg>
      <pc:sldChg chg="addSp delSp modSp add mod">
        <pc:chgData name="Yoel Kortick" userId="167978f5-7f40-4909-85d5-d4149554ad4e" providerId="ADAL" clId="{1CAA62D3-70E1-427A-8BF1-079C3C7D4D73}" dt="2024-09-29T07:08:35.562" v="2752" actId="20577"/>
        <pc:sldMkLst>
          <pc:docMk/>
          <pc:sldMk cId="1349648569" sldId="671"/>
        </pc:sldMkLst>
        <pc:spChg chg="mod">
          <ac:chgData name="Yoel Kortick" userId="167978f5-7f40-4909-85d5-d4149554ad4e" providerId="ADAL" clId="{1CAA62D3-70E1-427A-8BF1-079C3C7D4D73}" dt="2024-09-29T06:58:17.623" v="2069" actId="14100"/>
          <ac:spMkLst>
            <pc:docMk/>
            <pc:sldMk cId="1349648569" sldId="671"/>
            <ac:spMk id="2" creationId="{7B04FD3F-D959-3281-2D3B-EF9E68F6540E}"/>
          </ac:spMkLst>
        </pc:spChg>
        <pc:spChg chg="del">
          <ac:chgData name="Yoel Kortick" userId="167978f5-7f40-4909-85d5-d4149554ad4e" providerId="ADAL" clId="{1CAA62D3-70E1-427A-8BF1-079C3C7D4D73}" dt="2024-09-29T06:58:32.327" v="2091" actId="478"/>
          <ac:spMkLst>
            <pc:docMk/>
            <pc:sldMk cId="1349648569" sldId="671"/>
            <ac:spMk id="5" creationId="{1F204910-D8B3-8ECB-AA29-449C0AA90BF9}"/>
          </ac:spMkLst>
        </pc:spChg>
        <pc:spChg chg="mod">
          <ac:chgData name="Yoel Kortick" userId="167978f5-7f40-4909-85d5-d4149554ad4e" providerId="ADAL" clId="{1CAA62D3-70E1-427A-8BF1-079C3C7D4D73}" dt="2024-09-29T07:08:35.562" v="2752" actId="20577"/>
          <ac:spMkLst>
            <pc:docMk/>
            <pc:sldMk cId="1349648569" sldId="671"/>
            <ac:spMk id="8" creationId="{92183EF9-51F4-164B-34E1-75563D773806}"/>
          </ac:spMkLst>
        </pc:spChg>
        <pc:spChg chg="add mod">
          <ac:chgData name="Yoel Kortick" userId="167978f5-7f40-4909-85d5-d4149554ad4e" providerId="ADAL" clId="{1CAA62D3-70E1-427A-8BF1-079C3C7D4D73}" dt="2024-09-29T06:58:29.262" v="2090" actId="1037"/>
          <ac:spMkLst>
            <pc:docMk/>
            <pc:sldMk cId="1349648569" sldId="671"/>
            <ac:spMk id="11" creationId="{48F873EE-E510-DDA2-33FC-A59816636BC5}"/>
          </ac:spMkLst>
        </pc:spChg>
        <pc:picChg chg="del">
          <ac:chgData name="Yoel Kortick" userId="167978f5-7f40-4909-85d5-d4149554ad4e" providerId="ADAL" clId="{1CAA62D3-70E1-427A-8BF1-079C3C7D4D73}" dt="2024-09-29T06:58:11.800" v="2066" actId="478"/>
          <ac:picMkLst>
            <pc:docMk/>
            <pc:sldMk cId="1349648569" sldId="671"/>
            <ac:picMk id="3" creationId="{E164CE78-76FF-CEBE-2B51-5E33C56BA80D}"/>
          </ac:picMkLst>
        </pc:picChg>
        <pc:picChg chg="add mod ord">
          <ac:chgData name="Yoel Kortick" userId="167978f5-7f40-4909-85d5-d4149554ad4e" providerId="ADAL" clId="{1CAA62D3-70E1-427A-8BF1-079C3C7D4D73}" dt="2024-09-29T06:58:37.023" v="2094" actId="208"/>
          <ac:picMkLst>
            <pc:docMk/>
            <pc:sldMk cId="1349648569" sldId="671"/>
            <ac:picMk id="6" creationId="{23FE30FD-7DBA-EC95-5AF5-4363BB6A2156}"/>
          </ac:picMkLst>
        </pc:picChg>
        <pc:cxnChg chg="del">
          <ac:chgData name="Yoel Kortick" userId="167978f5-7f40-4909-85d5-d4149554ad4e" providerId="ADAL" clId="{1CAA62D3-70E1-427A-8BF1-079C3C7D4D73}" dt="2024-09-29T06:58:33.087" v="2092" actId="478"/>
          <ac:cxnSpMkLst>
            <pc:docMk/>
            <pc:sldMk cId="1349648569" sldId="671"/>
            <ac:cxnSpMk id="12" creationId="{B979126D-B5B2-01B1-41E1-C5FC25933BB5}"/>
          </ac:cxnSpMkLst>
        </pc:cxnChg>
      </pc:sldChg>
      <pc:sldChg chg="modSp add mod">
        <pc:chgData name="Yoel Kortick" userId="167978f5-7f40-4909-85d5-d4149554ad4e" providerId="ADAL" clId="{1CAA62D3-70E1-427A-8BF1-079C3C7D4D73}" dt="2024-09-29T06:59:38.223" v="2103" actId="20577"/>
        <pc:sldMkLst>
          <pc:docMk/>
          <pc:sldMk cId="1444690400" sldId="672"/>
        </pc:sldMkLst>
        <pc:spChg chg="mod">
          <ac:chgData name="Yoel Kortick" userId="167978f5-7f40-4909-85d5-d4149554ad4e" providerId="ADAL" clId="{1CAA62D3-70E1-427A-8BF1-079C3C7D4D73}" dt="2024-09-29T06:59:38.223" v="2103" actId="20577"/>
          <ac:spMkLst>
            <pc:docMk/>
            <pc:sldMk cId="1444690400" sldId="672"/>
            <ac:spMk id="16" creationId="{23C732E4-9340-8242-F658-2E8AD491C273}"/>
          </ac:spMkLst>
        </pc:spChg>
      </pc:sldChg>
      <pc:sldChg chg="delSp modSp add mod">
        <pc:chgData name="Yoel Kortick" userId="167978f5-7f40-4909-85d5-d4149554ad4e" providerId="ADAL" clId="{1CAA62D3-70E1-427A-8BF1-079C3C7D4D73}" dt="2024-09-29T07:01:12.858" v="2421" actId="313"/>
        <pc:sldMkLst>
          <pc:docMk/>
          <pc:sldMk cId="262480220" sldId="673"/>
        </pc:sldMkLst>
        <pc:spChg chg="del">
          <ac:chgData name="Yoel Kortick" userId="167978f5-7f40-4909-85d5-d4149554ad4e" providerId="ADAL" clId="{1CAA62D3-70E1-427A-8BF1-079C3C7D4D73}" dt="2024-09-29T07:00:56.016" v="2410" actId="478"/>
          <ac:spMkLst>
            <pc:docMk/>
            <pc:sldMk cId="262480220" sldId="673"/>
            <ac:spMk id="4" creationId="{640356D4-9EC2-30BB-EE8D-34C061882994}"/>
          </ac:spMkLst>
        </pc:spChg>
        <pc:spChg chg="del">
          <ac:chgData name="Yoel Kortick" userId="167978f5-7f40-4909-85d5-d4149554ad4e" providerId="ADAL" clId="{1CAA62D3-70E1-427A-8BF1-079C3C7D4D73}" dt="2024-09-29T07:00:57.520" v="2411" actId="478"/>
          <ac:spMkLst>
            <pc:docMk/>
            <pc:sldMk cId="262480220" sldId="673"/>
            <ac:spMk id="5" creationId="{C8CD36E9-7C04-6F00-9755-03EBABAA4334}"/>
          </ac:spMkLst>
        </pc:spChg>
        <pc:spChg chg="mod">
          <ac:chgData name="Yoel Kortick" userId="167978f5-7f40-4909-85d5-d4149554ad4e" providerId="ADAL" clId="{1CAA62D3-70E1-427A-8BF1-079C3C7D4D73}" dt="2024-09-29T07:01:12.858" v="2421" actId="313"/>
          <ac:spMkLst>
            <pc:docMk/>
            <pc:sldMk cId="262480220" sldId="673"/>
            <ac:spMk id="8" creationId="{92183EF9-51F4-164B-34E1-75563D773806}"/>
          </ac:spMkLst>
        </pc:spChg>
        <pc:spChg chg="mod">
          <ac:chgData name="Yoel Kortick" userId="167978f5-7f40-4909-85d5-d4149554ad4e" providerId="ADAL" clId="{1CAA62D3-70E1-427A-8BF1-079C3C7D4D73}" dt="2024-09-29T07:01:06.874" v="2419" actId="20577"/>
          <ac:spMkLst>
            <pc:docMk/>
            <pc:sldMk cId="262480220" sldId="673"/>
            <ac:spMk id="10" creationId="{4C5297D4-1A90-BA7E-1EA2-3486955EA032}"/>
          </ac:spMkLst>
        </pc:spChg>
        <pc:picChg chg="del">
          <ac:chgData name="Yoel Kortick" userId="167978f5-7f40-4909-85d5-d4149554ad4e" providerId="ADAL" clId="{1CAA62D3-70E1-427A-8BF1-079C3C7D4D73}" dt="2024-09-29T06:59:41.376" v="2104" actId="478"/>
          <ac:picMkLst>
            <pc:docMk/>
            <pc:sldMk cId="262480220" sldId="673"/>
            <ac:picMk id="3" creationId="{43E02D29-D998-CFA8-B428-AB8FA228BF2D}"/>
          </ac:picMkLst>
        </pc:picChg>
      </pc:sldChg>
      <pc:sldChg chg="addSp delSp modSp add mod">
        <pc:chgData name="Yoel Kortick" userId="167978f5-7f40-4909-85d5-d4149554ad4e" providerId="ADAL" clId="{1CAA62D3-70E1-427A-8BF1-079C3C7D4D73}" dt="2024-09-29T07:56:49.098" v="3829" actId="14100"/>
        <pc:sldMkLst>
          <pc:docMk/>
          <pc:sldMk cId="951884392" sldId="674"/>
        </pc:sldMkLst>
        <pc:spChg chg="add mod">
          <ac:chgData name="Yoel Kortick" userId="167978f5-7f40-4909-85d5-d4149554ad4e" providerId="ADAL" clId="{1CAA62D3-70E1-427A-8BF1-079C3C7D4D73}" dt="2024-09-29T07:56:49.098" v="3829" actId="14100"/>
          <ac:spMkLst>
            <pc:docMk/>
            <pc:sldMk cId="951884392" sldId="674"/>
            <ac:spMk id="4" creationId="{60A1C2BD-44A6-EDFB-D450-10195B8F91F2}"/>
          </ac:spMkLst>
        </pc:spChg>
        <pc:spChg chg="mod">
          <ac:chgData name="Yoel Kortick" userId="167978f5-7f40-4909-85d5-d4149554ad4e" providerId="ADAL" clId="{1CAA62D3-70E1-427A-8BF1-079C3C7D4D73}" dt="2024-09-29T07:02:13.464" v="2492" actId="20577"/>
          <ac:spMkLst>
            <pc:docMk/>
            <pc:sldMk cId="951884392" sldId="674"/>
            <ac:spMk id="8" creationId="{92183EF9-51F4-164B-34E1-75563D773806}"/>
          </ac:spMkLst>
        </pc:spChg>
        <pc:picChg chg="add del mod">
          <ac:chgData name="Yoel Kortick" userId="167978f5-7f40-4909-85d5-d4149554ad4e" providerId="ADAL" clId="{1CAA62D3-70E1-427A-8BF1-079C3C7D4D73}" dt="2024-09-29T07:56:33.165" v="3813" actId="478"/>
          <ac:picMkLst>
            <pc:docMk/>
            <pc:sldMk cId="951884392" sldId="674"/>
            <ac:picMk id="3" creationId="{638040FB-CD36-A2BB-6CB3-B28CDFA5BCA9}"/>
          </ac:picMkLst>
        </pc:picChg>
        <pc:picChg chg="add mod ord">
          <ac:chgData name="Yoel Kortick" userId="167978f5-7f40-4909-85d5-d4149554ad4e" providerId="ADAL" clId="{1CAA62D3-70E1-427A-8BF1-079C3C7D4D73}" dt="2024-09-29T07:56:46.818" v="3828" actId="208"/>
          <ac:picMkLst>
            <pc:docMk/>
            <pc:sldMk cId="951884392" sldId="674"/>
            <ac:picMk id="5" creationId="{49C0E95A-A1BB-A436-820B-D2634D9C3A02}"/>
          </ac:picMkLst>
        </pc:picChg>
        <pc:cxnChg chg="add mod">
          <ac:chgData name="Yoel Kortick" userId="167978f5-7f40-4909-85d5-d4149554ad4e" providerId="ADAL" clId="{1CAA62D3-70E1-427A-8BF1-079C3C7D4D73}" dt="2024-09-29T07:56:42.978" v="3826" actId="1038"/>
          <ac:cxnSpMkLst>
            <pc:docMk/>
            <pc:sldMk cId="951884392" sldId="674"/>
            <ac:cxnSpMk id="6" creationId="{8AC0B8E6-BDC9-F88B-8494-F3FA7123309B}"/>
          </ac:cxnSpMkLst>
        </pc:cxnChg>
      </pc:sldChg>
      <pc:sldChg chg="addSp delSp modSp add mod">
        <pc:chgData name="Yoel Kortick" userId="167978f5-7f40-4909-85d5-d4149554ad4e" providerId="ADAL" clId="{1CAA62D3-70E1-427A-8BF1-079C3C7D4D73}" dt="2024-09-29T07:10:51.914" v="2910" actId="20577"/>
        <pc:sldMkLst>
          <pc:docMk/>
          <pc:sldMk cId="3261647200" sldId="675"/>
        </pc:sldMkLst>
        <pc:spChg chg="mod">
          <ac:chgData name="Yoel Kortick" userId="167978f5-7f40-4909-85d5-d4149554ad4e" providerId="ADAL" clId="{1CAA62D3-70E1-427A-8BF1-079C3C7D4D73}" dt="2024-09-29T07:03:16.576" v="2558" actId="1036"/>
          <ac:spMkLst>
            <pc:docMk/>
            <pc:sldMk cId="3261647200" sldId="675"/>
            <ac:spMk id="4" creationId="{60A1C2BD-44A6-EDFB-D450-10195B8F91F2}"/>
          </ac:spMkLst>
        </pc:spChg>
        <pc:spChg chg="mod">
          <ac:chgData name="Yoel Kortick" userId="167978f5-7f40-4909-85d5-d4149554ad4e" providerId="ADAL" clId="{1CAA62D3-70E1-427A-8BF1-079C3C7D4D73}" dt="2024-09-29T07:10:51.914" v="2910" actId="20577"/>
          <ac:spMkLst>
            <pc:docMk/>
            <pc:sldMk cId="3261647200" sldId="675"/>
            <ac:spMk id="8" creationId="{92183EF9-51F4-164B-34E1-75563D773806}"/>
          </ac:spMkLst>
        </pc:spChg>
        <pc:spChg chg="add mod">
          <ac:chgData name="Yoel Kortick" userId="167978f5-7f40-4909-85d5-d4149554ad4e" providerId="ADAL" clId="{1CAA62D3-70E1-427A-8BF1-079C3C7D4D73}" dt="2024-09-29T07:03:44.159" v="2578" actId="14100"/>
          <ac:spMkLst>
            <pc:docMk/>
            <pc:sldMk cId="3261647200" sldId="675"/>
            <ac:spMk id="12" creationId="{6CC6AABE-079C-7F58-0695-5DF62A02EA45}"/>
          </ac:spMkLst>
        </pc:spChg>
        <pc:spChg chg="add mod">
          <ac:chgData name="Yoel Kortick" userId="167978f5-7f40-4909-85d5-d4149554ad4e" providerId="ADAL" clId="{1CAA62D3-70E1-427A-8BF1-079C3C7D4D73}" dt="2024-09-29T07:04:11.640" v="2625" actId="14100"/>
          <ac:spMkLst>
            <pc:docMk/>
            <pc:sldMk cId="3261647200" sldId="675"/>
            <ac:spMk id="13" creationId="{745EF888-724C-EAF7-E479-1A7A73181F6F}"/>
          </ac:spMkLst>
        </pc:spChg>
        <pc:picChg chg="del">
          <ac:chgData name="Yoel Kortick" userId="167978f5-7f40-4909-85d5-d4149554ad4e" providerId="ADAL" clId="{1CAA62D3-70E1-427A-8BF1-079C3C7D4D73}" dt="2024-09-29T07:03:06.097" v="2549" actId="478"/>
          <ac:picMkLst>
            <pc:docMk/>
            <pc:sldMk cId="3261647200" sldId="675"/>
            <ac:picMk id="3" creationId="{638040FB-CD36-A2BB-6CB3-B28CDFA5BCA9}"/>
          </ac:picMkLst>
        </pc:picChg>
        <pc:picChg chg="add mod ord">
          <ac:chgData name="Yoel Kortick" userId="167978f5-7f40-4909-85d5-d4149554ad4e" providerId="ADAL" clId="{1CAA62D3-70E1-427A-8BF1-079C3C7D4D73}" dt="2024-09-29T07:05:21.407" v="2674" actId="208"/>
          <ac:picMkLst>
            <pc:docMk/>
            <pc:sldMk cId="3261647200" sldId="675"/>
            <ac:picMk id="5" creationId="{608919A5-A156-0DB7-3AF9-C56CBD8BA411}"/>
          </ac:picMkLst>
        </pc:picChg>
        <pc:cxnChg chg="mod">
          <ac:chgData name="Yoel Kortick" userId="167978f5-7f40-4909-85d5-d4149554ad4e" providerId="ADAL" clId="{1CAA62D3-70E1-427A-8BF1-079C3C7D4D73}" dt="2024-09-29T07:03:26.711" v="2562" actId="14100"/>
          <ac:cxnSpMkLst>
            <pc:docMk/>
            <pc:sldMk cId="3261647200" sldId="675"/>
            <ac:cxnSpMk id="6" creationId="{8AC0B8E6-BDC9-F88B-8494-F3FA7123309B}"/>
          </ac:cxnSpMkLst>
        </pc:cxnChg>
        <pc:cxnChg chg="add mod">
          <ac:chgData name="Yoel Kortick" userId="167978f5-7f40-4909-85d5-d4149554ad4e" providerId="ADAL" clId="{1CAA62D3-70E1-427A-8BF1-079C3C7D4D73}" dt="2024-09-29T07:03:55.470" v="2581" actId="14100"/>
          <ac:cxnSpMkLst>
            <pc:docMk/>
            <pc:sldMk cId="3261647200" sldId="675"/>
            <ac:cxnSpMk id="14" creationId="{8261DFC0-8CFA-F090-4AA7-B43C8AE9AE22}"/>
          </ac:cxnSpMkLst>
        </pc:cxnChg>
      </pc:sldChg>
      <pc:sldChg chg="addSp delSp modSp add mod">
        <pc:chgData name="Yoel Kortick" userId="167978f5-7f40-4909-85d5-d4149554ad4e" providerId="ADAL" clId="{1CAA62D3-70E1-427A-8BF1-079C3C7D4D73}" dt="2024-09-29T07:59:28.605" v="3838" actId="208"/>
        <pc:sldMkLst>
          <pc:docMk/>
          <pc:sldMk cId="3640054145" sldId="676"/>
        </pc:sldMkLst>
        <pc:spChg chg="del">
          <ac:chgData name="Yoel Kortick" userId="167978f5-7f40-4909-85d5-d4149554ad4e" providerId="ADAL" clId="{1CAA62D3-70E1-427A-8BF1-079C3C7D4D73}" dt="2024-09-29T07:05:18.321" v="2673" actId="478"/>
          <ac:spMkLst>
            <pc:docMk/>
            <pc:sldMk cId="3640054145" sldId="676"/>
            <ac:spMk id="4" creationId="{60A1C2BD-44A6-EDFB-D450-10195B8F91F2}"/>
          </ac:spMkLst>
        </pc:spChg>
        <pc:spChg chg="mod">
          <ac:chgData name="Yoel Kortick" userId="167978f5-7f40-4909-85d5-d4149554ad4e" providerId="ADAL" clId="{1CAA62D3-70E1-427A-8BF1-079C3C7D4D73}" dt="2024-09-29T07:05:13.468" v="2672" actId="313"/>
          <ac:spMkLst>
            <pc:docMk/>
            <pc:sldMk cId="3640054145" sldId="676"/>
            <ac:spMk id="8" creationId="{92183EF9-51F4-164B-34E1-75563D773806}"/>
          </ac:spMkLst>
        </pc:spChg>
        <pc:spChg chg="add mod">
          <ac:chgData name="Yoel Kortick" userId="167978f5-7f40-4909-85d5-d4149554ad4e" providerId="ADAL" clId="{1CAA62D3-70E1-427A-8BF1-079C3C7D4D73}" dt="2024-09-29T07:59:26.218" v="3837" actId="1037"/>
          <ac:spMkLst>
            <pc:docMk/>
            <pc:sldMk cId="3640054145" sldId="676"/>
            <ac:spMk id="11" creationId="{1E61EBBF-CCFD-6F60-1A5E-B50AF9AAD92A}"/>
          </ac:spMkLst>
        </pc:spChg>
        <pc:spChg chg="del">
          <ac:chgData name="Yoel Kortick" userId="167978f5-7f40-4909-85d5-d4149554ad4e" providerId="ADAL" clId="{1CAA62D3-70E1-427A-8BF1-079C3C7D4D73}" dt="2024-09-29T07:05:18.321" v="2673" actId="478"/>
          <ac:spMkLst>
            <pc:docMk/>
            <pc:sldMk cId="3640054145" sldId="676"/>
            <ac:spMk id="12" creationId="{6CC6AABE-079C-7F58-0695-5DF62A02EA45}"/>
          </ac:spMkLst>
        </pc:spChg>
        <pc:spChg chg="del">
          <ac:chgData name="Yoel Kortick" userId="167978f5-7f40-4909-85d5-d4149554ad4e" providerId="ADAL" clId="{1CAA62D3-70E1-427A-8BF1-079C3C7D4D73}" dt="2024-09-29T07:05:18.321" v="2673" actId="478"/>
          <ac:spMkLst>
            <pc:docMk/>
            <pc:sldMk cId="3640054145" sldId="676"/>
            <ac:spMk id="13" creationId="{745EF888-724C-EAF7-E479-1A7A73181F6F}"/>
          </ac:spMkLst>
        </pc:spChg>
        <pc:picChg chg="add del mod">
          <ac:chgData name="Yoel Kortick" userId="167978f5-7f40-4909-85d5-d4149554ad4e" providerId="ADAL" clId="{1CAA62D3-70E1-427A-8BF1-079C3C7D4D73}" dt="2024-09-29T07:59:07.098" v="3830" actId="478"/>
          <ac:picMkLst>
            <pc:docMk/>
            <pc:sldMk cId="3640054145" sldId="676"/>
            <ac:picMk id="3" creationId="{FDB6500A-30E7-61DF-E1F2-8C141D092EF6}"/>
          </ac:picMkLst>
        </pc:picChg>
        <pc:picChg chg="add mod ord">
          <ac:chgData name="Yoel Kortick" userId="167978f5-7f40-4909-85d5-d4149554ad4e" providerId="ADAL" clId="{1CAA62D3-70E1-427A-8BF1-079C3C7D4D73}" dt="2024-09-29T07:59:28.605" v="3838" actId="208"/>
          <ac:picMkLst>
            <pc:docMk/>
            <pc:sldMk cId="3640054145" sldId="676"/>
            <ac:picMk id="4" creationId="{75E49F4F-9598-6BEC-DB5B-E20A4D89B538}"/>
          </ac:picMkLst>
        </pc:picChg>
        <pc:picChg chg="del">
          <ac:chgData name="Yoel Kortick" userId="167978f5-7f40-4909-85d5-d4149554ad4e" providerId="ADAL" clId="{1CAA62D3-70E1-427A-8BF1-079C3C7D4D73}" dt="2024-09-29T07:05:18.321" v="2673" actId="478"/>
          <ac:picMkLst>
            <pc:docMk/>
            <pc:sldMk cId="3640054145" sldId="676"/>
            <ac:picMk id="5" creationId="{608919A5-A156-0DB7-3AF9-C56CBD8BA411}"/>
          </ac:picMkLst>
        </pc:picChg>
        <pc:cxnChg chg="del">
          <ac:chgData name="Yoel Kortick" userId="167978f5-7f40-4909-85d5-d4149554ad4e" providerId="ADAL" clId="{1CAA62D3-70E1-427A-8BF1-079C3C7D4D73}" dt="2024-09-29T07:05:18.321" v="2673" actId="478"/>
          <ac:cxnSpMkLst>
            <pc:docMk/>
            <pc:sldMk cId="3640054145" sldId="676"/>
            <ac:cxnSpMk id="6" creationId="{8AC0B8E6-BDC9-F88B-8494-F3FA7123309B}"/>
          </ac:cxnSpMkLst>
        </pc:cxnChg>
        <pc:cxnChg chg="del">
          <ac:chgData name="Yoel Kortick" userId="167978f5-7f40-4909-85d5-d4149554ad4e" providerId="ADAL" clId="{1CAA62D3-70E1-427A-8BF1-079C3C7D4D73}" dt="2024-09-29T07:05:18.321" v="2673" actId="478"/>
          <ac:cxnSpMkLst>
            <pc:docMk/>
            <pc:sldMk cId="3640054145" sldId="676"/>
            <ac:cxnSpMk id="14" creationId="{8261DFC0-8CFA-F090-4AA7-B43C8AE9AE22}"/>
          </ac:cxnSpMkLst>
        </pc:cxnChg>
      </pc:sldChg>
      <pc:sldChg chg="addSp delSp modSp add mod">
        <pc:chgData name="Yoel Kortick" userId="167978f5-7f40-4909-85d5-d4149554ad4e" providerId="ADAL" clId="{1CAA62D3-70E1-427A-8BF1-079C3C7D4D73}" dt="2024-09-29T07:55:49.164" v="3812" actId="478"/>
        <pc:sldMkLst>
          <pc:docMk/>
          <pc:sldMk cId="3775107082" sldId="677"/>
        </pc:sldMkLst>
        <pc:spChg chg="del">
          <ac:chgData name="Yoel Kortick" userId="167978f5-7f40-4909-85d5-d4149554ad4e" providerId="ADAL" clId="{1CAA62D3-70E1-427A-8BF1-079C3C7D4D73}" dt="2024-09-29T07:55:46.380" v="3811" actId="478"/>
          <ac:spMkLst>
            <pc:docMk/>
            <pc:sldMk cId="3775107082" sldId="677"/>
            <ac:spMk id="2" creationId="{7B04FD3F-D959-3281-2D3B-EF9E68F6540E}"/>
          </ac:spMkLst>
        </pc:spChg>
        <pc:spChg chg="add mod">
          <ac:chgData name="Yoel Kortick" userId="167978f5-7f40-4909-85d5-d4149554ad4e" providerId="ADAL" clId="{1CAA62D3-70E1-427A-8BF1-079C3C7D4D73}" dt="2024-09-29T07:55:43.842" v="3810" actId="14100"/>
          <ac:spMkLst>
            <pc:docMk/>
            <pc:sldMk cId="3775107082" sldId="677"/>
            <ac:spMk id="5" creationId="{ECE2FD4A-C274-FB23-E48E-097BA8701392}"/>
          </ac:spMkLst>
        </pc:spChg>
        <pc:spChg chg="mod">
          <ac:chgData name="Yoel Kortick" userId="167978f5-7f40-4909-85d5-d4149554ad4e" providerId="ADAL" clId="{1CAA62D3-70E1-427A-8BF1-079C3C7D4D73}" dt="2024-09-29T07:55:18.612" v="3793" actId="20577"/>
          <ac:spMkLst>
            <pc:docMk/>
            <pc:sldMk cId="3775107082" sldId="677"/>
            <ac:spMk id="8" creationId="{92183EF9-51F4-164B-34E1-75563D773806}"/>
          </ac:spMkLst>
        </pc:spChg>
        <pc:spChg chg="del">
          <ac:chgData name="Yoel Kortick" userId="167978f5-7f40-4909-85d5-d4149554ad4e" providerId="ADAL" clId="{1CAA62D3-70E1-427A-8BF1-079C3C7D4D73}" dt="2024-09-29T07:55:49.164" v="3812" actId="478"/>
          <ac:spMkLst>
            <pc:docMk/>
            <pc:sldMk cId="3775107082" sldId="677"/>
            <ac:spMk id="11" creationId="{48F873EE-E510-DDA2-33FC-A59816636BC5}"/>
          </ac:spMkLst>
        </pc:spChg>
        <pc:spChg chg="add mod">
          <ac:chgData name="Yoel Kortick" userId="167978f5-7f40-4909-85d5-d4149554ad4e" providerId="ADAL" clId="{1CAA62D3-70E1-427A-8BF1-079C3C7D4D73}" dt="2024-09-29T07:55:36.673" v="3808" actId="1038"/>
          <ac:spMkLst>
            <pc:docMk/>
            <pc:sldMk cId="3775107082" sldId="677"/>
            <ac:spMk id="12" creationId="{7B73F814-D64C-C16E-A7EB-0E5F1B4AD428}"/>
          </ac:spMkLst>
        </pc:spChg>
        <pc:picChg chg="add del mod">
          <ac:chgData name="Yoel Kortick" userId="167978f5-7f40-4909-85d5-d4149554ad4e" providerId="ADAL" clId="{1CAA62D3-70E1-427A-8BF1-079C3C7D4D73}" dt="2024-09-29T07:55:06.387" v="3786" actId="478"/>
          <ac:picMkLst>
            <pc:docMk/>
            <pc:sldMk cId="3775107082" sldId="677"/>
            <ac:picMk id="4" creationId="{66C85666-2AD1-72CC-A7A5-7E68FC538A96}"/>
          </ac:picMkLst>
        </pc:picChg>
        <pc:picChg chg="del">
          <ac:chgData name="Yoel Kortick" userId="167978f5-7f40-4909-85d5-d4149554ad4e" providerId="ADAL" clId="{1CAA62D3-70E1-427A-8BF1-079C3C7D4D73}" dt="2024-09-29T07:09:17.001" v="2754" actId="478"/>
          <ac:picMkLst>
            <pc:docMk/>
            <pc:sldMk cId="3775107082" sldId="677"/>
            <ac:picMk id="6" creationId="{23FE30FD-7DBA-EC95-5AF5-4363BB6A2156}"/>
          </ac:picMkLst>
        </pc:picChg>
        <pc:picChg chg="add mod ord">
          <ac:chgData name="Yoel Kortick" userId="167978f5-7f40-4909-85d5-d4149554ad4e" providerId="ADAL" clId="{1CAA62D3-70E1-427A-8BF1-079C3C7D4D73}" dt="2024-09-29T07:55:31.443" v="3799" actId="1076"/>
          <ac:picMkLst>
            <pc:docMk/>
            <pc:sldMk cId="3775107082" sldId="677"/>
            <ac:picMk id="6" creationId="{42EB18E5-0065-A91A-9642-75796BA3C126}"/>
          </ac:picMkLst>
        </pc:picChg>
      </pc:sldChg>
      <pc:sldChg chg="addSp delSp modSp add mod">
        <pc:chgData name="Yoel Kortick" userId="167978f5-7f40-4909-85d5-d4149554ad4e" providerId="ADAL" clId="{1CAA62D3-70E1-427A-8BF1-079C3C7D4D73}" dt="2024-09-29T07:59:58.035" v="3853" actId="1037"/>
        <pc:sldMkLst>
          <pc:docMk/>
          <pc:sldMk cId="972072772" sldId="678"/>
        </pc:sldMkLst>
        <pc:spChg chg="mod">
          <ac:chgData name="Yoel Kortick" userId="167978f5-7f40-4909-85d5-d4149554ad4e" providerId="ADAL" clId="{1CAA62D3-70E1-427A-8BF1-079C3C7D4D73}" dt="2024-09-29T07:16:48.287" v="3173" actId="313"/>
          <ac:spMkLst>
            <pc:docMk/>
            <pc:sldMk cId="972072772" sldId="678"/>
            <ac:spMk id="8" creationId="{92183EF9-51F4-164B-34E1-75563D773806}"/>
          </ac:spMkLst>
        </pc:spChg>
        <pc:spChg chg="mod">
          <ac:chgData name="Yoel Kortick" userId="167978f5-7f40-4909-85d5-d4149554ad4e" providerId="ADAL" clId="{1CAA62D3-70E1-427A-8BF1-079C3C7D4D73}" dt="2024-09-29T07:59:58.035" v="3853" actId="1037"/>
          <ac:spMkLst>
            <pc:docMk/>
            <pc:sldMk cId="972072772" sldId="678"/>
            <ac:spMk id="11" creationId="{1E61EBBF-CCFD-6F60-1A5E-B50AF9AAD92A}"/>
          </ac:spMkLst>
        </pc:spChg>
        <pc:picChg chg="del">
          <ac:chgData name="Yoel Kortick" userId="167978f5-7f40-4909-85d5-d4149554ad4e" providerId="ADAL" clId="{1CAA62D3-70E1-427A-8BF1-079C3C7D4D73}" dt="2024-09-29T07:16:51.946" v="3174" actId="478"/>
          <ac:picMkLst>
            <pc:docMk/>
            <pc:sldMk cId="972072772" sldId="678"/>
            <ac:picMk id="3" creationId="{FDB6500A-30E7-61DF-E1F2-8C141D092EF6}"/>
          </ac:picMkLst>
        </pc:picChg>
        <pc:picChg chg="add del mod ord">
          <ac:chgData name="Yoel Kortick" userId="167978f5-7f40-4909-85d5-d4149554ad4e" providerId="ADAL" clId="{1CAA62D3-70E1-427A-8BF1-079C3C7D4D73}" dt="2024-09-29T07:59:42.403" v="3839" actId="478"/>
          <ac:picMkLst>
            <pc:docMk/>
            <pc:sldMk cId="972072772" sldId="678"/>
            <ac:picMk id="4" creationId="{2C85BA7A-A0F8-40E5-2975-D1DE1EF5465A}"/>
          </ac:picMkLst>
        </pc:picChg>
        <pc:picChg chg="add mod ord">
          <ac:chgData name="Yoel Kortick" userId="167978f5-7f40-4909-85d5-d4149554ad4e" providerId="ADAL" clId="{1CAA62D3-70E1-427A-8BF1-079C3C7D4D73}" dt="2024-09-29T07:59:49.100" v="3843" actId="167"/>
          <ac:picMkLst>
            <pc:docMk/>
            <pc:sldMk cId="972072772" sldId="678"/>
            <ac:picMk id="12" creationId="{A6D06533-23EE-BD92-21EF-6435E23F0EBC}"/>
          </ac:picMkLst>
        </pc:picChg>
        <pc:cxnChg chg="add mod">
          <ac:chgData name="Yoel Kortick" userId="167978f5-7f40-4909-85d5-d4149554ad4e" providerId="ADAL" clId="{1CAA62D3-70E1-427A-8BF1-079C3C7D4D73}" dt="2024-09-29T07:59:58.035" v="3853" actId="1037"/>
          <ac:cxnSpMkLst>
            <pc:docMk/>
            <pc:sldMk cId="972072772" sldId="678"/>
            <ac:cxnSpMk id="6" creationId="{FBA91E67-BFA6-425A-AD7E-5FE0EF1749C5}"/>
          </ac:cxnSpMkLst>
        </pc:cxnChg>
      </pc:sldChg>
      <pc:sldChg chg="addSp delSp modSp add mod">
        <pc:chgData name="Yoel Kortick" userId="167978f5-7f40-4909-85d5-d4149554ad4e" providerId="ADAL" clId="{1CAA62D3-70E1-427A-8BF1-079C3C7D4D73}" dt="2024-09-29T08:00:41.796" v="3861" actId="208"/>
        <pc:sldMkLst>
          <pc:docMk/>
          <pc:sldMk cId="4162894846" sldId="679"/>
        </pc:sldMkLst>
        <pc:spChg chg="mod">
          <ac:chgData name="Yoel Kortick" userId="167978f5-7f40-4909-85d5-d4149554ad4e" providerId="ADAL" clId="{1CAA62D3-70E1-427A-8BF1-079C3C7D4D73}" dt="2024-09-29T07:18:26.427" v="3220" actId="20577"/>
          <ac:spMkLst>
            <pc:docMk/>
            <pc:sldMk cId="4162894846" sldId="679"/>
            <ac:spMk id="8" creationId="{92183EF9-51F4-164B-34E1-75563D773806}"/>
          </ac:spMkLst>
        </pc:spChg>
        <pc:spChg chg="mod">
          <ac:chgData name="Yoel Kortick" userId="167978f5-7f40-4909-85d5-d4149554ad4e" providerId="ADAL" clId="{1CAA62D3-70E1-427A-8BF1-079C3C7D4D73}" dt="2024-09-29T08:00:39.282" v="3860" actId="14100"/>
          <ac:spMkLst>
            <pc:docMk/>
            <pc:sldMk cId="4162894846" sldId="679"/>
            <ac:spMk id="11" creationId="{1E61EBBF-CCFD-6F60-1A5E-B50AF9AAD92A}"/>
          </ac:spMkLst>
        </pc:spChg>
        <pc:picChg chg="add del mod ord">
          <ac:chgData name="Yoel Kortick" userId="167978f5-7f40-4909-85d5-d4149554ad4e" providerId="ADAL" clId="{1CAA62D3-70E1-427A-8BF1-079C3C7D4D73}" dt="2024-09-29T08:00:24.539" v="3854" actId="478"/>
          <ac:picMkLst>
            <pc:docMk/>
            <pc:sldMk cId="4162894846" sldId="679"/>
            <ac:picMk id="3" creationId="{592ADFEE-825B-7540-39D1-6F76BB3DA338}"/>
          </ac:picMkLst>
        </pc:picChg>
        <pc:picChg chg="del">
          <ac:chgData name="Yoel Kortick" userId="167978f5-7f40-4909-85d5-d4149554ad4e" providerId="ADAL" clId="{1CAA62D3-70E1-427A-8BF1-079C3C7D4D73}" dt="2024-09-29T07:18:45.281" v="3221" actId="478"/>
          <ac:picMkLst>
            <pc:docMk/>
            <pc:sldMk cId="4162894846" sldId="679"/>
            <ac:picMk id="4" creationId="{2C85BA7A-A0F8-40E5-2975-D1DE1EF5465A}"/>
          </ac:picMkLst>
        </pc:picChg>
        <pc:picChg chg="add mod ord">
          <ac:chgData name="Yoel Kortick" userId="167978f5-7f40-4909-85d5-d4149554ad4e" providerId="ADAL" clId="{1CAA62D3-70E1-427A-8BF1-079C3C7D4D73}" dt="2024-09-29T08:00:41.796" v="3861" actId="208"/>
          <ac:picMkLst>
            <pc:docMk/>
            <pc:sldMk cId="4162894846" sldId="679"/>
            <ac:picMk id="12" creationId="{0E84EFEB-3840-AF19-D1D6-93D75A6A1704}"/>
          </ac:picMkLst>
        </pc:picChg>
        <pc:cxnChg chg="del">
          <ac:chgData name="Yoel Kortick" userId="167978f5-7f40-4909-85d5-d4149554ad4e" providerId="ADAL" clId="{1CAA62D3-70E1-427A-8BF1-079C3C7D4D73}" dt="2024-09-29T07:19:02.873" v="3230" actId="478"/>
          <ac:cxnSpMkLst>
            <pc:docMk/>
            <pc:sldMk cId="4162894846" sldId="679"/>
            <ac:cxnSpMk id="6" creationId="{FBA91E67-BFA6-425A-AD7E-5FE0EF1749C5}"/>
          </ac:cxnSpMkLst>
        </pc:cxnChg>
      </pc:sldChg>
      <pc:sldChg chg="addSp delSp modSp add mod">
        <pc:chgData name="Yoel Kortick" userId="167978f5-7f40-4909-85d5-d4149554ad4e" providerId="ADAL" clId="{1CAA62D3-70E1-427A-8BF1-079C3C7D4D73}" dt="2024-09-29T07:45:24.516" v="3584" actId="208"/>
        <pc:sldMkLst>
          <pc:docMk/>
          <pc:sldMk cId="290025533" sldId="680"/>
        </pc:sldMkLst>
        <pc:picChg chg="add mod ord">
          <ac:chgData name="Yoel Kortick" userId="167978f5-7f40-4909-85d5-d4149554ad4e" providerId="ADAL" clId="{1CAA62D3-70E1-427A-8BF1-079C3C7D4D73}" dt="2024-09-29T07:45:24.516" v="3584" actId="208"/>
          <ac:picMkLst>
            <pc:docMk/>
            <pc:sldMk cId="290025533" sldId="680"/>
            <ac:picMk id="3" creationId="{10022816-5D4D-953B-7C76-2096FE1C50D1}"/>
          </ac:picMkLst>
        </pc:picChg>
        <pc:picChg chg="del">
          <ac:chgData name="Yoel Kortick" userId="167978f5-7f40-4909-85d5-d4149554ad4e" providerId="ADAL" clId="{1CAA62D3-70E1-427A-8BF1-079C3C7D4D73}" dt="2024-09-29T07:44:09.507" v="3498" actId="478"/>
          <ac:picMkLst>
            <pc:docMk/>
            <pc:sldMk cId="290025533" sldId="680"/>
            <ac:picMk id="12" creationId="{1943EB68-E0A7-3D31-C883-9C2971D981D2}"/>
          </ac:picMkLst>
        </pc:picChg>
      </pc:sldChg>
      <pc:sldChg chg="addSp delSp modSp add mod">
        <pc:chgData name="Yoel Kortick" userId="167978f5-7f40-4909-85d5-d4149554ad4e" providerId="ADAL" clId="{1CAA62D3-70E1-427A-8BF1-079C3C7D4D73}" dt="2024-09-29T07:43:40.029" v="3497" actId="208"/>
        <pc:sldMkLst>
          <pc:docMk/>
          <pc:sldMk cId="1458079799" sldId="681"/>
        </pc:sldMkLst>
        <pc:spChg chg="del">
          <ac:chgData name="Yoel Kortick" userId="167978f5-7f40-4909-85d5-d4149554ad4e" providerId="ADAL" clId="{1CAA62D3-70E1-427A-8BF1-079C3C7D4D73}" dt="2024-09-29T07:43:24.203" v="3496" actId="478"/>
          <ac:spMkLst>
            <pc:docMk/>
            <pc:sldMk cId="1458079799" sldId="681"/>
            <ac:spMk id="2" creationId="{F881D589-1B71-AA7A-561A-348BBE62F741}"/>
          </ac:spMkLst>
        </pc:spChg>
        <pc:spChg chg="mod">
          <ac:chgData name="Yoel Kortick" userId="167978f5-7f40-4909-85d5-d4149554ad4e" providerId="ADAL" clId="{1CAA62D3-70E1-427A-8BF1-079C3C7D4D73}" dt="2024-09-29T07:43:14.867" v="3490" actId="14100"/>
          <ac:spMkLst>
            <pc:docMk/>
            <pc:sldMk cId="1458079799" sldId="681"/>
            <ac:spMk id="5" creationId="{C8CD36E9-7C04-6F00-9755-03EBABAA4334}"/>
          </ac:spMkLst>
        </pc:spChg>
        <pc:picChg chg="del">
          <ac:chgData name="Yoel Kortick" userId="167978f5-7f40-4909-85d5-d4149554ad4e" providerId="ADAL" clId="{1CAA62D3-70E1-427A-8BF1-079C3C7D4D73}" dt="2024-09-29T07:42:59.107" v="3484" actId="478"/>
          <ac:picMkLst>
            <pc:docMk/>
            <pc:sldMk cId="1458079799" sldId="681"/>
            <ac:picMk id="12" creationId="{1943EB68-E0A7-3D31-C883-9C2971D981D2}"/>
          </ac:picMkLst>
        </pc:picChg>
        <pc:picChg chg="add mod ord">
          <ac:chgData name="Yoel Kortick" userId="167978f5-7f40-4909-85d5-d4149554ad4e" providerId="ADAL" clId="{1CAA62D3-70E1-427A-8BF1-079C3C7D4D73}" dt="2024-09-29T07:43:40.029" v="3497" actId="208"/>
          <ac:picMkLst>
            <pc:docMk/>
            <pc:sldMk cId="1458079799" sldId="681"/>
            <ac:picMk id="13" creationId="{EA364344-BE02-FC97-B3D4-E5B0E6BC75AF}"/>
          </ac:picMkLst>
        </pc:picChg>
        <pc:cxnChg chg="mod">
          <ac:chgData name="Yoel Kortick" userId="167978f5-7f40-4909-85d5-d4149554ad4e" providerId="ADAL" clId="{1CAA62D3-70E1-427A-8BF1-079C3C7D4D73}" dt="2024-09-29T07:43:21.442" v="3495" actId="1036"/>
          <ac:cxnSpMkLst>
            <pc:docMk/>
            <pc:sldMk cId="1458079799" sldId="681"/>
            <ac:cxnSpMk id="6" creationId="{41086D37-3D1F-DC8B-4CCC-85BA31F552E3}"/>
          </ac:cxnSpMkLst>
        </pc:cxnChg>
      </pc:sldChg>
      <pc:sldChg chg="addSp delSp modSp add mod">
        <pc:chgData name="Yoel Kortick" userId="167978f5-7f40-4909-85d5-d4149554ad4e" providerId="ADAL" clId="{1CAA62D3-70E1-427A-8BF1-079C3C7D4D73}" dt="2024-09-29T07:45:09.074" v="3581" actId="478"/>
        <pc:sldMkLst>
          <pc:docMk/>
          <pc:sldMk cId="653059079" sldId="682"/>
        </pc:sldMkLst>
        <pc:spChg chg="mod">
          <ac:chgData name="Yoel Kortick" userId="167978f5-7f40-4909-85d5-d4149554ad4e" providerId="ADAL" clId="{1CAA62D3-70E1-427A-8BF1-079C3C7D4D73}" dt="2024-09-29T07:45:01.066" v="3577" actId="1076"/>
          <ac:spMkLst>
            <pc:docMk/>
            <pc:sldMk cId="653059079" sldId="682"/>
            <ac:spMk id="4" creationId="{640356D4-9EC2-30BB-EE8D-34C061882994}"/>
          </ac:spMkLst>
        </pc:spChg>
        <pc:spChg chg="mod">
          <ac:chgData name="Yoel Kortick" userId="167978f5-7f40-4909-85d5-d4149554ad4e" providerId="ADAL" clId="{1CAA62D3-70E1-427A-8BF1-079C3C7D4D73}" dt="2024-09-29T07:45:05.315" v="3579" actId="14100"/>
          <ac:spMkLst>
            <pc:docMk/>
            <pc:sldMk cId="653059079" sldId="682"/>
            <ac:spMk id="5" creationId="{C8CD36E9-7C04-6F00-9755-03EBABAA4334}"/>
          </ac:spMkLst>
        </pc:spChg>
        <pc:spChg chg="mod">
          <ac:chgData name="Yoel Kortick" userId="167978f5-7f40-4909-85d5-d4149554ad4e" providerId="ADAL" clId="{1CAA62D3-70E1-427A-8BF1-079C3C7D4D73}" dt="2024-09-29T07:44:51.603" v="3574" actId="6549"/>
          <ac:spMkLst>
            <pc:docMk/>
            <pc:sldMk cId="653059079" sldId="682"/>
            <ac:spMk id="8" creationId="{92183EF9-51F4-164B-34E1-75563D773806}"/>
          </ac:spMkLst>
        </pc:spChg>
        <pc:spChg chg="mod">
          <ac:chgData name="Yoel Kortick" userId="167978f5-7f40-4909-85d5-d4149554ad4e" providerId="ADAL" clId="{1CAA62D3-70E1-427A-8BF1-079C3C7D4D73}" dt="2024-09-29T07:44:58.674" v="3576" actId="1076"/>
          <ac:spMkLst>
            <pc:docMk/>
            <pc:sldMk cId="653059079" sldId="682"/>
            <ac:spMk id="11" creationId="{23A926F9-CA64-5CAA-9A04-3909949D8390}"/>
          </ac:spMkLst>
        </pc:spChg>
        <pc:picChg chg="add mod ord">
          <ac:chgData name="Yoel Kortick" userId="167978f5-7f40-4909-85d5-d4149554ad4e" providerId="ADAL" clId="{1CAA62D3-70E1-427A-8BF1-079C3C7D4D73}" dt="2024-09-29T07:45:07.054" v="3580" actId="208"/>
          <ac:picMkLst>
            <pc:docMk/>
            <pc:sldMk cId="653059079" sldId="682"/>
            <ac:picMk id="3" creationId="{25FEF36C-8C95-03ED-5149-723A1C235BF1}"/>
          </ac:picMkLst>
        </pc:picChg>
        <pc:picChg chg="del">
          <ac:chgData name="Yoel Kortick" userId="167978f5-7f40-4909-85d5-d4149554ad4e" providerId="ADAL" clId="{1CAA62D3-70E1-427A-8BF1-079C3C7D4D73}" dt="2024-09-29T07:44:22.235" v="3501" actId="478"/>
          <ac:picMkLst>
            <pc:docMk/>
            <pc:sldMk cId="653059079" sldId="682"/>
            <ac:picMk id="13" creationId="{EA364344-BE02-FC97-B3D4-E5B0E6BC75AF}"/>
          </ac:picMkLst>
        </pc:picChg>
        <pc:cxnChg chg="del">
          <ac:chgData name="Yoel Kortick" userId="167978f5-7f40-4909-85d5-d4149554ad4e" providerId="ADAL" clId="{1CAA62D3-70E1-427A-8BF1-079C3C7D4D73}" dt="2024-09-29T07:45:09.074" v="3581" actId="478"/>
          <ac:cxnSpMkLst>
            <pc:docMk/>
            <pc:sldMk cId="653059079" sldId="682"/>
            <ac:cxnSpMk id="6" creationId="{41086D37-3D1F-DC8B-4CCC-85BA31F552E3}"/>
          </ac:cxnSpMkLst>
        </pc:cxnChg>
      </pc:sldChg>
      <pc:sldChg chg="del">
        <pc:chgData name="Yoel Kortick" userId="167978f5-7f40-4909-85d5-d4149554ad4e" providerId="ADAL" clId="{1CAA62D3-70E1-427A-8BF1-079C3C7D4D73}" dt="2024-09-29T06:09:46.047" v="61" actId="47"/>
        <pc:sldMkLst>
          <pc:docMk/>
          <pc:sldMk cId="2401584553" sldId="696"/>
        </pc:sldMkLst>
      </pc:sldChg>
      <pc:sldChg chg="del">
        <pc:chgData name="Yoel Kortick" userId="167978f5-7f40-4909-85d5-d4149554ad4e" providerId="ADAL" clId="{1CAA62D3-70E1-427A-8BF1-079C3C7D4D73}" dt="2024-09-29T06:09:05.865" v="58" actId="47"/>
        <pc:sldMkLst>
          <pc:docMk/>
          <pc:sldMk cId="2595198170" sldId="698"/>
        </pc:sldMkLst>
      </pc:sldChg>
      <pc:sldChg chg="del">
        <pc:chgData name="Yoel Kortick" userId="167978f5-7f40-4909-85d5-d4149554ad4e" providerId="ADAL" clId="{1CAA62D3-70E1-427A-8BF1-079C3C7D4D73}" dt="2024-09-29T06:13:41.380" v="127" actId="47"/>
        <pc:sldMkLst>
          <pc:docMk/>
          <pc:sldMk cId="1826252564" sldId="701"/>
        </pc:sldMkLst>
      </pc:sldChg>
      <pc:sldChg chg="del">
        <pc:chgData name="Yoel Kortick" userId="167978f5-7f40-4909-85d5-d4149554ad4e" providerId="ADAL" clId="{1CAA62D3-70E1-427A-8BF1-079C3C7D4D73}" dt="2024-09-29T06:13:47.319" v="141" actId="47"/>
        <pc:sldMkLst>
          <pc:docMk/>
          <pc:sldMk cId="1840071172" sldId="702"/>
        </pc:sldMkLst>
      </pc:sldChg>
      <pc:sldChg chg="del">
        <pc:chgData name="Yoel Kortick" userId="167978f5-7f40-4909-85d5-d4149554ad4e" providerId="ADAL" clId="{1CAA62D3-70E1-427A-8BF1-079C3C7D4D73}" dt="2024-09-29T06:13:42.038" v="128" actId="47"/>
        <pc:sldMkLst>
          <pc:docMk/>
          <pc:sldMk cId="1603782623" sldId="707"/>
        </pc:sldMkLst>
      </pc:sldChg>
      <pc:sldChg chg="del">
        <pc:chgData name="Yoel Kortick" userId="167978f5-7f40-4909-85d5-d4149554ad4e" providerId="ADAL" clId="{1CAA62D3-70E1-427A-8BF1-079C3C7D4D73}" dt="2024-09-29T06:13:43.508" v="131" actId="47"/>
        <pc:sldMkLst>
          <pc:docMk/>
          <pc:sldMk cId="3269987942" sldId="708"/>
        </pc:sldMkLst>
      </pc:sldChg>
      <pc:sldChg chg="del">
        <pc:chgData name="Yoel Kortick" userId="167978f5-7f40-4909-85d5-d4149554ad4e" providerId="ADAL" clId="{1CAA62D3-70E1-427A-8BF1-079C3C7D4D73}" dt="2024-09-29T06:13:43.968" v="132" actId="47"/>
        <pc:sldMkLst>
          <pc:docMk/>
          <pc:sldMk cId="733623745" sldId="710"/>
        </pc:sldMkLst>
      </pc:sldChg>
      <pc:sldChg chg="del">
        <pc:chgData name="Yoel Kortick" userId="167978f5-7f40-4909-85d5-d4149554ad4e" providerId="ADAL" clId="{1CAA62D3-70E1-427A-8BF1-079C3C7D4D73}" dt="2024-09-29T06:09:43.845" v="60" actId="47"/>
        <pc:sldMkLst>
          <pc:docMk/>
          <pc:sldMk cId="3503488851" sldId="722"/>
        </pc:sldMkLst>
      </pc:sldChg>
      <pc:sldChg chg="del">
        <pc:chgData name="Yoel Kortick" userId="167978f5-7f40-4909-85d5-d4149554ad4e" providerId="ADAL" clId="{1CAA62D3-70E1-427A-8BF1-079C3C7D4D73}" dt="2024-09-29T06:09:43.845" v="60" actId="47"/>
        <pc:sldMkLst>
          <pc:docMk/>
          <pc:sldMk cId="1066674045" sldId="723"/>
        </pc:sldMkLst>
      </pc:sldChg>
      <pc:sldChg chg="del">
        <pc:chgData name="Yoel Kortick" userId="167978f5-7f40-4909-85d5-d4149554ad4e" providerId="ADAL" clId="{1CAA62D3-70E1-427A-8BF1-079C3C7D4D73}" dt="2024-09-29T06:14:13.792" v="148" actId="47"/>
        <pc:sldMkLst>
          <pc:docMk/>
          <pc:sldMk cId="1577849166" sldId="726"/>
        </pc:sldMkLst>
      </pc:sldChg>
      <pc:sldChg chg="del">
        <pc:chgData name="Yoel Kortick" userId="167978f5-7f40-4909-85d5-d4149554ad4e" providerId="ADAL" clId="{1CAA62D3-70E1-427A-8BF1-079C3C7D4D73}" dt="2024-09-29T06:13:42.525" v="129" actId="47"/>
        <pc:sldMkLst>
          <pc:docMk/>
          <pc:sldMk cId="2808511795" sldId="727"/>
        </pc:sldMkLst>
      </pc:sldChg>
      <pc:sldChg chg="del">
        <pc:chgData name="Yoel Kortick" userId="167978f5-7f40-4909-85d5-d4149554ad4e" providerId="ADAL" clId="{1CAA62D3-70E1-427A-8BF1-079C3C7D4D73}" dt="2024-09-29T06:14:13.792" v="148" actId="47"/>
        <pc:sldMkLst>
          <pc:docMk/>
          <pc:sldMk cId="2007351395" sldId="728"/>
        </pc:sldMkLst>
      </pc:sldChg>
      <pc:sldChg chg="del">
        <pc:chgData name="Yoel Kortick" userId="167978f5-7f40-4909-85d5-d4149554ad4e" providerId="ADAL" clId="{1CAA62D3-70E1-427A-8BF1-079C3C7D4D73}" dt="2024-09-29T06:14:13.792" v="148" actId="47"/>
        <pc:sldMkLst>
          <pc:docMk/>
          <pc:sldMk cId="816905370" sldId="730"/>
        </pc:sldMkLst>
      </pc:sldChg>
      <pc:sldChg chg="del">
        <pc:chgData name="Yoel Kortick" userId="167978f5-7f40-4909-85d5-d4149554ad4e" providerId="ADAL" clId="{1CAA62D3-70E1-427A-8BF1-079C3C7D4D73}" dt="2024-09-29T06:14:13.792" v="148" actId="47"/>
        <pc:sldMkLst>
          <pc:docMk/>
          <pc:sldMk cId="1045096763" sldId="1907"/>
        </pc:sldMkLst>
      </pc:sldChg>
      <pc:sldChg chg="del">
        <pc:chgData name="Yoel Kortick" userId="167978f5-7f40-4909-85d5-d4149554ad4e" providerId="ADAL" clId="{1CAA62D3-70E1-427A-8BF1-079C3C7D4D73}" dt="2024-09-29T06:14:13.792" v="148" actId="47"/>
        <pc:sldMkLst>
          <pc:docMk/>
          <pc:sldMk cId="763070631" sldId="2494"/>
        </pc:sldMkLst>
      </pc:sldChg>
      <pc:sldChg chg="del">
        <pc:chgData name="Yoel Kortick" userId="167978f5-7f40-4909-85d5-d4149554ad4e" providerId="ADAL" clId="{1CAA62D3-70E1-427A-8BF1-079C3C7D4D73}" dt="2024-09-29T06:13:46.263" v="138" actId="47"/>
        <pc:sldMkLst>
          <pc:docMk/>
          <pc:sldMk cId="1187466004" sldId="2496"/>
        </pc:sldMkLst>
      </pc:sldChg>
      <pc:sldChg chg="del">
        <pc:chgData name="Yoel Kortick" userId="167978f5-7f40-4909-85d5-d4149554ad4e" providerId="ADAL" clId="{1CAA62D3-70E1-427A-8BF1-079C3C7D4D73}" dt="2024-09-29T06:14:13.792" v="148" actId="47"/>
        <pc:sldMkLst>
          <pc:docMk/>
          <pc:sldMk cId="1613679198" sldId="2147480228"/>
        </pc:sldMkLst>
      </pc:sldChg>
      <pc:sldChg chg="del">
        <pc:chgData name="Yoel Kortick" userId="167978f5-7f40-4909-85d5-d4149554ad4e" providerId="ADAL" clId="{1CAA62D3-70E1-427A-8BF1-079C3C7D4D73}" dt="2024-09-29T06:14:13.792" v="148" actId="47"/>
        <pc:sldMkLst>
          <pc:docMk/>
          <pc:sldMk cId="1965012378" sldId="2147480407"/>
        </pc:sldMkLst>
      </pc:sldChg>
      <pc:sldChg chg="del">
        <pc:chgData name="Yoel Kortick" userId="167978f5-7f40-4909-85d5-d4149554ad4e" providerId="ADAL" clId="{1CAA62D3-70E1-427A-8BF1-079C3C7D4D73}" dt="2024-09-29T06:14:13.792" v="148" actId="47"/>
        <pc:sldMkLst>
          <pc:docMk/>
          <pc:sldMk cId="3591509198" sldId="2147480411"/>
        </pc:sldMkLst>
      </pc:sldChg>
      <pc:sldChg chg="addSp delSp del mod">
        <pc:chgData name="Yoel Kortick" userId="167978f5-7f40-4909-85d5-d4149554ad4e" providerId="ADAL" clId="{1CAA62D3-70E1-427A-8BF1-079C3C7D4D73}" dt="2024-09-29T06:13:39.773" v="126" actId="47"/>
        <pc:sldMkLst>
          <pc:docMk/>
          <pc:sldMk cId="3539049703" sldId="2147480506"/>
        </pc:sldMkLst>
        <pc:spChg chg="add del">
          <ac:chgData name="Yoel Kortick" userId="167978f5-7f40-4909-85d5-d4149554ad4e" providerId="ADAL" clId="{1CAA62D3-70E1-427A-8BF1-079C3C7D4D73}" dt="2024-09-29T06:12:07.862" v="86" actId="21"/>
          <ac:spMkLst>
            <pc:docMk/>
            <pc:sldMk cId="3539049703" sldId="2147480506"/>
            <ac:spMk id="10" creationId="{CFBDF758-E75B-1B7D-8911-D94A8549BCE1}"/>
          </ac:spMkLst>
        </pc:spChg>
      </pc:sldChg>
      <pc:sldChg chg="del">
        <pc:chgData name="Yoel Kortick" userId="167978f5-7f40-4909-85d5-d4149554ad4e" providerId="ADAL" clId="{1CAA62D3-70E1-427A-8BF1-079C3C7D4D73}" dt="2024-09-29T06:13:43.011" v="130" actId="47"/>
        <pc:sldMkLst>
          <pc:docMk/>
          <pc:sldMk cId="4169337171" sldId="2147480507"/>
        </pc:sldMkLst>
      </pc:sldChg>
      <pc:sldChg chg="del">
        <pc:chgData name="Yoel Kortick" userId="167978f5-7f40-4909-85d5-d4149554ad4e" providerId="ADAL" clId="{1CAA62D3-70E1-427A-8BF1-079C3C7D4D73}" dt="2024-09-29T06:13:44.376" v="133" actId="47"/>
        <pc:sldMkLst>
          <pc:docMk/>
          <pc:sldMk cId="3790269498" sldId="2147480508"/>
        </pc:sldMkLst>
      </pc:sldChg>
      <pc:sldChg chg="del">
        <pc:chgData name="Yoel Kortick" userId="167978f5-7f40-4909-85d5-d4149554ad4e" providerId="ADAL" clId="{1CAA62D3-70E1-427A-8BF1-079C3C7D4D73}" dt="2024-09-29T06:13:44.865" v="134" actId="47"/>
        <pc:sldMkLst>
          <pc:docMk/>
          <pc:sldMk cId="526865203" sldId="2147480509"/>
        </pc:sldMkLst>
      </pc:sldChg>
      <pc:sldChg chg="del">
        <pc:chgData name="Yoel Kortick" userId="167978f5-7f40-4909-85d5-d4149554ad4e" providerId="ADAL" clId="{1CAA62D3-70E1-427A-8BF1-079C3C7D4D73}" dt="2024-09-29T06:13:45.649" v="136" actId="47"/>
        <pc:sldMkLst>
          <pc:docMk/>
          <pc:sldMk cId="1177570538" sldId="2147480510"/>
        </pc:sldMkLst>
      </pc:sldChg>
      <pc:sldChg chg="del">
        <pc:chgData name="Yoel Kortick" userId="167978f5-7f40-4909-85d5-d4149554ad4e" providerId="ADAL" clId="{1CAA62D3-70E1-427A-8BF1-079C3C7D4D73}" dt="2024-09-29T06:13:46.007" v="137" actId="47"/>
        <pc:sldMkLst>
          <pc:docMk/>
          <pc:sldMk cId="4017577021" sldId="2147480511"/>
        </pc:sldMkLst>
      </pc:sldChg>
      <pc:sldChg chg="del">
        <pc:chgData name="Yoel Kortick" userId="167978f5-7f40-4909-85d5-d4149554ad4e" providerId="ADAL" clId="{1CAA62D3-70E1-427A-8BF1-079C3C7D4D73}" dt="2024-09-29T06:13:47.564" v="142" actId="47"/>
        <pc:sldMkLst>
          <pc:docMk/>
          <pc:sldMk cId="2152627630" sldId="2147480512"/>
        </pc:sldMkLst>
      </pc:sldChg>
      <pc:sldChg chg="del">
        <pc:chgData name="Yoel Kortick" userId="167978f5-7f40-4909-85d5-d4149554ad4e" providerId="ADAL" clId="{1CAA62D3-70E1-427A-8BF1-079C3C7D4D73}" dt="2024-09-29T06:13:47.921" v="143" actId="47"/>
        <pc:sldMkLst>
          <pc:docMk/>
          <pc:sldMk cId="1316222784" sldId="2147480513"/>
        </pc:sldMkLst>
      </pc:sldChg>
      <pc:sldChg chg="del">
        <pc:chgData name="Yoel Kortick" userId="167978f5-7f40-4909-85d5-d4149554ad4e" providerId="ADAL" clId="{1CAA62D3-70E1-427A-8BF1-079C3C7D4D73}" dt="2024-09-29T06:14:13.792" v="148" actId="47"/>
        <pc:sldMkLst>
          <pc:docMk/>
          <pc:sldMk cId="3252421786" sldId="2147480514"/>
        </pc:sldMkLst>
      </pc:sldChg>
      <pc:sldChg chg="del">
        <pc:chgData name="Yoel Kortick" userId="167978f5-7f40-4909-85d5-d4149554ad4e" providerId="ADAL" clId="{1CAA62D3-70E1-427A-8BF1-079C3C7D4D73}" dt="2024-09-29T06:14:13.792" v="148" actId="47"/>
        <pc:sldMkLst>
          <pc:docMk/>
          <pc:sldMk cId="4084703367" sldId="2147480516"/>
        </pc:sldMkLst>
      </pc:sldChg>
      <pc:sldChg chg="del">
        <pc:chgData name="Yoel Kortick" userId="167978f5-7f40-4909-85d5-d4149554ad4e" providerId="ADAL" clId="{1CAA62D3-70E1-427A-8BF1-079C3C7D4D73}" dt="2024-09-29T06:14:13.792" v="148" actId="47"/>
        <pc:sldMkLst>
          <pc:docMk/>
          <pc:sldMk cId="2849035337" sldId="2147480517"/>
        </pc:sldMkLst>
      </pc:sldChg>
      <pc:sldChg chg="del">
        <pc:chgData name="Yoel Kortick" userId="167978f5-7f40-4909-85d5-d4149554ad4e" providerId="ADAL" clId="{1CAA62D3-70E1-427A-8BF1-079C3C7D4D73}" dt="2024-09-29T06:14:13.792" v="148" actId="47"/>
        <pc:sldMkLst>
          <pc:docMk/>
          <pc:sldMk cId="3585532701" sldId="2147480518"/>
        </pc:sldMkLst>
      </pc:sldChg>
      <pc:sldChg chg="del">
        <pc:chgData name="Yoel Kortick" userId="167978f5-7f40-4909-85d5-d4149554ad4e" providerId="ADAL" clId="{1CAA62D3-70E1-427A-8BF1-079C3C7D4D73}" dt="2024-09-29T06:14:13.792" v="148" actId="47"/>
        <pc:sldMkLst>
          <pc:docMk/>
          <pc:sldMk cId="993318610" sldId="2147480519"/>
        </pc:sldMkLst>
      </pc:sldChg>
      <pc:sldChg chg="del">
        <pc:chgData name="Yoel Kortick" userId="167978f5-7f40-4909-85d5-d4149554ad4e" providerId="ADAL" clId="{1CAA62D3-70E1-427A-8BF1-079C3C7D4D73}" dt="2024-09-29T06:13:48.168" v="144" actId="47"/>
        <pc:sldMkLst>
          <pc:docMk/>
          <pc:sldMk cId="7394823" sldId="2147480520"/>
        </pc:sldMkLst>
      </pc:sldChg>
      <pc:sldChg chg="del">
        <pc:chgData name="Yoel Kortick" userId="167978f5-7f40-4909-85d5-d4149554ad4e" providerId="ADAL" clId="{1CAA62D3-70E1-427A-8BF1-079C3C7D4D73}" dt="2024-09-29T06:14:13.792" v="148" actId="47"/>
        <pc:sldMkLst>
          <pc:docMk/>
          <pc:sldMk cId="2732471005" sldId="2147480521"/>
        </pc:sldMkLst>
      </pc:sldChg>
      <pc:sldChg chg="del">
        <pc:chgData name="Yoel Kortick" userId="167978f5-7f40-4909-85d5-d4149554ad4e" providerId="ADAL" clId="{1CAA62D3-70E1-427A-8BF1-079C3C7D4D73}" dt="2024-09-29T06:13:45.269" v="135" actId="47"/>
        <pc:sldMkLst>
          <pc:docMk/>
          <pc:sldMk cId="2658128410" sldId="2147480522"/>
        </pc:sldMkLst>
      </pc:sldChg>
      <pc:sldChg chg="del">
        <pc:chgData name="Yoel Kortick" userId="167978f5-7f40-4909-85d5-d4149554ad4e" providerId="ADAL" clId="{1CAA62D3-70E1-427A-8BF1-079C3C7D4D73}" dt="2024-09-29T06:13:46.975" v="140" actId="47"/>
        <pc:sldMkLst>
          <pc:docMk/>
          <pc:sldMk cId="731897651" sldId="2147480523"/>
        </pc:sldMkLst>
      </pc:sldChg>
      <pc:sldChg chg="del">
        <pc:chgData name="Yoel Kortick" userId="167978f5-7f40-4909-85d5-d4149554ad4e" providerId="ADAL" clId="{1CAA62D3-70E1-427A-8BF1-079C3C7D4D73}" dt="2024-09-29T06:13:46.677" v="139" actId="47"/>
        <pc:sldMkLst>
          <pc:docMk/>
          <pc:sldMk cId="403552407" sldId="2147480524"/>
        </pc:sldMkLst>
      </pc:sldChg>
      <pc:sldChg chg="del">
        <pc:chgData name="Yoel Kortick" userId="167978f5-7f40-4909-85d5-d4149554ad4e" providerId="ADAL" clId="{1CAA62D3-70E1-427A-8BF1-079C3C7D4D73}" dt="2024-09-29T06:14:13.792" v="148" actId="47"/>
        <pc:sldMkLst>
          <pc:docMk/>
          <pc:sldMk cId="2516552799" sldId="2147480525"/>
        </pc:sldMkLst>
      </pc:sldChg>
      <pc:sldChg chg="del">
        <pc:chgData name="Yoel Kortick" userId="167978f5-7f40-4909-85d5-d4149554ad4e" providerId="ADAL" clId="{1CAA62D3-70E1-427A-8BF1-079C3C7D4D73}" dt="2024-09-29T06:14:13.792" v="148" actId="47"/>
        <pc:sldMkLst>
          <pc:docMk/>
          <pc:sldMk cId="1540182172" sldId="2147480526"/>
        </pc:sldMkLst>
      </pc:sldChg>
      <pc:sldChg chg="del">
        <pc:chgData name="Yoel Kortick" userId="167978f5-7f40-4909-85d5-d4149554ad4e" providerId="ADAL" clId="{1CAA62D3-70E1-427A-8BF1-079C3C7D4D73}" dt="2024-09-29T06:14:13.792" v="148" actId="47"/>
        <pc:sldMkLst>
          <pc:docMk/>
          <pc:sldMk cId="2379411196" sldId="2147480527"/>
        </pc:sldMkLst>
      </pc:sldChg>
      <pc:sldMasterChg chg="delSldLayout">
        <pc:chgData name="Yoel Kortick" userId="167978f5-7f40-4909-85d5-d4149554ad4e" providerId="ADAL" clId="{1CAA62D3-70E1-427A-8BF1-079C3C7D4D73}" dt="2024-09-29T06:14:13.792" v="148" actId="47"/>
        <pc:sldMasterMkLst>
          <pc:docMk/>
          <pc:sldMasterMk cId="1691894521" sldId="2147483966"/>
        </pc:sldMasterMkLst>
        <pc:sldLayoutChg chg="del">
          <pc:chgData name="Yoel Kortick" userId="167978f5-7f40-4909-85d5-d4149554ad4e" providerId="ADAL" clId="{1CAA62D3-70E1-427A-8BF1-079C3C7D4D73}" dt="2024-09-29T06:09:11.881" v="59" actId="47"/>
          <pc:sldLayoutMkLst>
            <pc:docMk/>
            <pc:sldMasterMk cId="1691894521" sldId="2147483966"/>
            <pc:sldLayoutMk cId="2185889949" sldId="2147484624"/>
          </pc:sldLayoutMkLst>
        </pc:sldLayoutChg>
        <pc:sldLayoutChg chg="del">
          <pc:chgData name="Yoel Kortick" userId="167978f5-7f40-4909-85d5-d4149554ad4e" providerId="ADAL" clId="{1CAA62D3-70E1-427A-8BF1-079C3C7D4D73}" dt="2024-09-29T06:09:05.865" v="58" actId="47"/>
          <pc:sldLayoutMkLst>
            <pc:docMk/>
            <pc:sldMasterMk cId="1691894521" sldId="2147483966"/>
            <pc:sldLayoutMk cId="2066544731" sldId="2147484630"/>
          </pc:sldLayoutMkLst>
        </pc:sldLayoutChg>
        <pc:sldLayoutChg chg="del">
          <pc:chgData name="Yoel Kortick" userId="167978f5-7f40-4909-85d5-d4149554ad4e" providerId="ADAL" clId="{1CAA62D3-70E1-427A-8BF1-079C3C7D4D73}" dt="2024-09-29T06:14:13.792" v="148" actId="47"/>
          <pc:sldLayoutMkLst>
            <pc:docMk/>
            <pc:sldMasterMk cId="1691894521" sldId="2147483966"/>
            <pc:sldLayoutMk cId="4166352113" sldId="2147484656"/>
          </pc:sldLayoutMkLst>
        </pc:sldLayoutChg>
        <pc:sldLayoutChg chg="del">
          <pc:chgData name="Yoel Kortick" userId="167978f5-7f40-4909-85d5-d4149554ad4e" providerId="ADAL" clId="{1CAA62D3-70E1-427A-8BF1-079C3C7D4D73}" dt="2024-09-29T06:14:13.792" v="148" actId="47"/>
          <pc:sldLayoutMkLst>
            <pc:docMk/>
            <pc:sldMasterMk cId="1691894521" sldId="2147483966"/>
            <pc:sldLayoutMk cId="2678986411" sldId="2147484657"/>
          </pc:sldLayoutMkLst>
        </pc:sldLayoutChg>
        <pc:sldLayoutChg chg="del">
          <pc:chgData name="Yoel Kortick" userId="167978f5-7f40-4909-85d5-d4149554ad4e" providerId="ADAL" clId="{1CAA62D3-70E1-427A-8BF1-079C3C7D4D73}" dt="2024-09-29T06:14:13.792" v="148" actId="47"/>
          <pc:sldLayoutMkLst>
            <pc:docMk/>
            <pc:sldMasterMk cId="1691894521" sldId="2147483966"/>
            <pc:sldLayoutMk cId="1855485958" sldId="2147484673"/>
          </pc:sldLayoutMkLst>
        </pc:sldLayoutChg>
        <pc:sldLayoutChg chg="del">
          <pc:chgData name="Yoel Kortick" userId="167978f5-7f40-4909-85d5-d4149554ad4e" providerId="ADAL" clId="{1CAA62D3-70E1-427A-8BF1-079C3C7D4D73}" dt="2024-09-29T06:14:13.792" v="148" actId="47"/>
          <pc:sldLayoutMkLst>
            <pc:docMk/>
            <pc:sldMasterMk cId="1691894521" sldId="2147483966"/>
            <pc:sldLayoutMk cId="1565654185" sldId="2147484674"/>
          </pc:sldLayoutMkLst>
        </pc:sldLayoutChg>
        <pc:sldLayoutChg chg="del">
          <pc:chgData name="Yoel Kortick" userId="167978f5-7f40-4909-85d5-d4149554ad4e" providerId="ADAL" clId="{1CAA62D3-70E1-427A-8BF1-079C3C7D4D73}" dt="2024-09-29T06:14:13.792" v="148" actId="47"/>
          <pc:sldLayoutMkLst>
            <pc:docMk/>
            <pc:sldMasterMk cId="1691894521" sldId="2147483966"/>
            <pc:sldLayoutMk cId="3197168305" sldId="2147484675"/>
          </pc:sldLayoutMkLst>
        </pc:sldLayoutChg>
      </pc:sldMasterChg>
    </pc:docChg>
  </pc:docChgLst>
  <pc:docChgLst>
    <pc:chgData name="Yoel Kortick" userId="167978f5-7f40-4909-85d5-d4149554ad4e" providerId="ADAL" clId="{D5EFCFF0-18F7-4D1C-8F1A-86644CE5E738}"/>
    <pc:docChg chg="modSld">
      <pc:chgData name="Yoel Kortick" userId="167978f5-7f40-4909-85d5-d4149554ad4e" providerId="ADAL" clId="{D5EFCFF0-18F7-4D1C-8F1A-86644CE5E738}" dt="2024-10-02T05:45:29.991" v="21" actId="6549"/>
      <pc:docMkLst>
        <pc:docMk/>
      </pc:docMkLst>
      <pc:sldChg chg="modSp mod">
        <pc:chgData name="Yoel Kortick" userId="167978f5-7f40-4909-85d5-d4149554ad4e" providerId="ADAL" clId="{D5EFCFF0-18F7-4D1C-8F1A-86644CE5E738}" dt="2024-09-29T11:44:01.676" v="0"/>
        <pc:sldMkLst>
          <pc:docMk/>
          <pc:sldMk cId="1637256743" sldId="657"/>
        </pc:sldMkLst>
        <pc:spChg chg="mod">
          <ac:chgData name="Yoel Kortick" userId="167978f5-7f40-4909-85d5-d4149554ad4e" providerId="ADAL" clId="{D5EFCFF0-18F7-4D1C-8F1A-86644CE5E738}" dt="2024-09-29T11:44:01.676" v="0"/>
          <ac:spMkLst>
            <pc:docMk/>
            <pc:sldMk cId="1637256743" sldId="657"/>
            <ac:spMk id="4" creationId="{94DE92BE-82BD-7F2B-6D76-1E8CE1149996}"/>
          </ac:spMkLst>
        </pc:spChg>
      </pc:sldChg>
      <pc:sldChg chg="modSp mod">
        <pc:chgData name="Yoel Kortick" userId="167978f5-7f40-4909-85d5-d4149554ad4e" providerId="ADAL" clId="{D5EFCFF0-18F7-4D1C-8F1A-86644CE5E738}" dt="2024-09-29T12:37:25.739" v="1" actId="6549"/>
        <pc:sldMkLst>
          <pc:docMk/>
          <pc:sldMk cId="2361624102" sldId="659"/>
        </pc:sldMkLst>
        <pc:spChg chg="mod">
          <ac:chgData name="Yoel Kortick" userId="167978f5-7f40-4909-85d5-d4149554ad4e" providerId="ADAL" clId="{D5EFCFF0-18F7-4D1C-8F1A-86644CE5E738}" dt="2024-09-29T12:37:25.739" v="1" actId="6549"/>
          <ac:spMkLst>
            <pc:docMk/>
            <pc:sldMk cId="2361624102" sldId="659"/>
            <ac:spMk id="8" creationId="{92183EF9-51F4-164B-34E1-75563D773806}"/>
          </ac:spMkLst>
        </pc:spChg>
      </pc:sldChg>
      <pc:sldChg chg="modSp mod">
        <pc:chgData name="Yoel Kortick" userId="167978f5-7f40-4909-85d5-d4149554ad4e" providerId="ADAL" clId="{D5EFCFF0-18F7-4D1C-8F1A-86644CE5E738}" dt="2024-09-29T13:32:01.335" v="19"/>
        <pc:sldMkLst>
          <pc:docMk/>
          <pc:sldMk cId="2713070438" sldId="660"/>
        </pc:sldMkLst>
        <pc:spChg chg="mod">
          <ac:chgData name="Yoel Kortick" userId="167978f5-7f40-4909-85d5-d4149554ad4e" providerId="ADAL" clId="{D5EFCFF0-18F7-4D1C-8F1A-86644CE5E738}" dt="2024-09-29T13:32:01.335" v="19"/>
          <ac:spMkLst>
            <pc:docMk/>
            <pc:sldMk cId="2713070438" sldId="660"/>
            <ac:spMk id="8" creationId="{92183EF9-51F4-164B-34E1-75563D773806}"/>
          </ac:spMkLst>
        </pc:spChg>
      </pc:sldChg>
      <pc:sldChg chg="modSp mod">
        <pc:chgData name="Yoel Kortick" userId="167978f5-7f40-4909-85d5-d4149554ad4e" providerId="ADAL" clId="{D5EFCFF0-18F7-4D1C-8F1A-86644CE5E738}" dt="2024-10-02T05:45:29.991" v="21" actId="6549"/>
        <pc:sldMkLst>
          <pc:docMk/>
          <pc:sldMk cId="2522504581" sldId="665"/>
        </pc:sldMkLst>
        <pc:spChg chg="mod">
          <ac:chgData name="Yoel Kortick" userId="167978f5-7f40-4909-85d5-d4149554ad4e" providerId="ADAL" clId="{D5EFCFF0-18F7-4D1C-8F1A-86644CE5E738}" dt="2024-10-02T05:45:29.991" v="21" actId="6549"/>
          <ac:spMkLst>
            <pc:docMk/>
            <pc:sldMk cId="2522504581" sldId="665"/>
            <ac:spMk id="8" creationId="{92183EF9-51F4-164B-34E1-75563D773806}"/>
          </ac:spMkLst>
        </pc:spChg>
      </pc:sldChg>
      <pc:sldChg chg="modSp">
        <pc:chgData name="Yoel Kortick" userId="167978f5-7f40-4909-85d5-d4149554ad4e" providerId="ADAL" clId="{D5EFCFF0-18F7-4D1C-8F1A-86644CE5E738}" dt="2024-09-29T12:42:09.082" v="18"/>
        <pc:sldMkLst>
          <pc:docMk/>
          <pc:sldMk cId="951884392" sldId="674"/>
        </pc:sldMkLst>
        <pc:spChg chg="mod">
          <ac:chgData name="Yoel Kortick" userId="167978f5-7f40-4909-85d5-d4149554ad4e" providerId="ADAL" clId="{D5EFCFF0-18F7-4D1C-8F1A-86644CE5E738}" dt="2024-09-29T12:42:09.082" v="18"/>
          <ac:spMkLst>
            <pc:docMk/>
            <pc:sldMk cId="951884392" sldId="674"/>
            <ac:spMk id="8" creationId="{92183EF9-51F4-164B-34E1-75563D773806}"/>
          </ac:spMkLst>
        </pc:spChg>
      </pc:sldChg>
      <pc:sldChg chg="modSp mod">
        <pc:chgData name="Yoel Kortick" userId="167978f5-7f40-4909-85d5-d4149554ad4e" providerId="ADAL" clId="{D5EFCFF0-18F7-4D1C-8F1A-86644CE5E738}" dt="2024-10-02T05:43:23.063" v="20" actId="6549"/>
        <pc:sldMkLst>
          <pc:docMk/>
          <pc:sldMk cId="290025533" sldId="680"/>
        </pc:sldMkLst>
        <pc:spChg chg="mod">
          <ac:chgData name="Yoel Kortick" userId="167978f5-7f40-4909-85d5-d4149554ad4e" providerId="ADAL" clId="{D5EFCFF0-18F7-4D1C-8F1A-86644CE5E738}" dt="2024-10-02T05:43:23.063" v="20" actId="6549"/>
          <ac:spMkLst>
            <pc:docMk/>
            <pc:sldMk cId="290025533" sldId="680"/>
            <ac:spMk id="8" creationId="{92183EF9-51F4-164B-34E1-75563D773806}"/>
          </ac:spMkLst>
        </pc:spChg>
      </pc:sldChg>
    </pc:docChg>
  </pc:docChgLst>
  <pc:docChgLst>
    <pc:chgData name="Yoel Kortick" userId="167978f5-7f40-4909-85d5-d4149554ad4e" providerId="ADAL" clId="{E2E57676-6EA8-473D-A00C-AD634AB1D260}"/>
    <pc:docChg chg="undo custSel addSld delSld modSld sldOrd modSection">
      <pc:chgData name="Yoel Kortick" userId="167978f5-7f40-4909-85d5-d4149554ad4e" providerId="ADAL" clId="{E2E57676-6EA8-473D-A00C-AD634AB1D260}" dt="2024-10-10T13:37:48.095" v="8277" actId="20577"/>
      <pc:docMkLst>
        <pc:docMk/>
      </pc:docMkLst>
      <pc:sldChg chg="modSp mod">
        <pc:chgData name="Yoel Kortick" userId="167978f5-7f40-4909-85d5-d4149554ad4e" providerId="ADAL" clId="{E2E57676-6EA8-473D-A00C-AD634AB1D260}" dt="2024-10-10T12:52:31.895" v="7727"/>
        <pc:sldMkLst>
          <pc:docMk/>
          <pc:sldMk cId="815051809" sldId="388"/>
        </pc:sldMkLst>
        <pc:spChg chg="mod">
          <ac:chgData name="Yoel Kortick" userId="167978f5-7f40-4909-85d5-d4149554ad4e" providerId="ADAL" clId="{E2E57676-6EA8-473D-A00C-AD634AB1D260}" dt="2024-10-10T12:52:31.895" v="7727"/>
          <ac:spMkLst>
            <pc:docMk/>
            <pc:sldMk cId="815051809" sldId="388"/>
            <ac:spMk id="67" creationId="{78984C7A-5008-28E6-5702-28CAB7215194}"/>
          </ac:spMkLst>
        </pc:spChg>
      </pc:sldChg>
      <pc:sldChg chg="modSp mod">
        <pc:chgData name="Yoel Kortick" userId="167978f5-7f40-4909-85d5-d4149554ad4e" providerId="ADAL" clId="{E2E57676-6EA8-473D-A00C-AD634AB1D260}" dt="2024-10-10T12:52:31.895" v="7727"/>
        <pc:sldMkLst>
          <pc:docMk/>
          <pc:sldMk cId="1637256743" sldId="657"/>
        </pc:sldMkLst>
        <pc:spChg chg="mod">
          <ac:chgData name="Yoel Kortick" userId="167978f5-7f40-4909-85d5-d4149554ad4e" providerId="ADAL" clId="{E2E57676-6EA8-473D-A00C-AD634AB1D260}" dt="2024-10-10T12:52:31.895" v="7727"/>
          <ac:spMkLst>
            <pc:docMk/>
            <pc:sldMk cId="1637256743" sldId="657"/>
            <ac:spMk id="5" creationId="{7A8DB1AE-A531-206E-6C9A-388E77775F50}"/>
          </ac:spMkLst>
        </pc:spChg>
      </pc:sldChg>
      <pc:sldChg chg="modSp mod">
        <pc:chgData name="Yoel Kortick" userId="167978f5-7f40-4909-85d5-d4149554ad4e" providerId="ADAL" clId="{E2E57676-6EA8-473D-A00C-AD634AB1D260}" dt="2024-10-09T05:13:03.005" v="10"/>
        <pc:sldMkLst>
          <pc:docMk/>
          <pc:sldMk cId="2361624102" sldId="659"/>
        </pc:sldMkLst>
        <pc:spChg chg="mod">
          <ac:chgData name="Yoel Kortick" userId="167978f5-7f40-4909-85d5-d4149554ad4e" providerId="ADAL" clId="{E2E57676-6EA8-473D-A00C-AD634AB1D260}" dt="2024-10-09T05:13:03.005" v="10"/>
          <ac:spMkLst>
            <pc:docMk/>
            <pc:sldMk cId="2361624102" sldId="659"/>
            <ac:spMk id="8" creationId="{92183EF9-51F4-164B-34E1-75563D773806}"/>
          </ac:spMkLst>
        </pc:spChg>
      </pc:sldChg>
      <pc:sldChg chg="modSp">
        <pc:chgData name="Yoel Kortick" userId="167978f5-7f40-4909-85d5-d4149554ad4e" providerId="ADAL" clId="{E2E57676-6EA8-473D-A00C-AD634AB1D260}" dt="2024-10-09T12:57:21.658" v="2436"/>
        <pc:sldMkLst>
          <pc:docMk/>
          <pc:sldMk cId="1444690400" sldId="672"/>
        </pc:sldMkLst>
        <pc:spChg chg="mod">
          <ac:chgData name="Yoel Kortick" userId="167978f5-7f40-4909-85d5-d4149554ad4e" providerId="ADAL" clId="{E2E57676-6EA8-473D-A00C-AD634AB1D260}" dt="2024-10-09T12:57:21.658" v="2436"/>
          <ac:spMkLst>
            <pc:docMk/>
            <pc:sldMk cId="1444690400" sldId="672"/>
            <ac:spMk id="16" creationId="{23C732E4-9340-8242-F658-2E8AD491C273}"/>
          </ac:spMkLst>
        </pc:spChg>
      </pc:sldChg>
      <pc:sldChg chg="addSp delSp modSp mod">
        <pc:chgData name="Yoel Kortick" userId="167978f5-7f40-4909-85d5-d4149554ad4e" providerId="ADAL" clId="{E2E57676-6EA8-473D-A00C-AD634AB1D260}" dt="2024-10-10T13:21:24.992" v="8110" actId="6549"/>
        <pc:sldMkLst>
          <pc:docMk/>
          <pc:sldMk cId="262480220" sldId="673"/>
        </pc:sldMkLst>
        <pc:spChg chg="mod">
          <ac:chgData name="Yoel Kortick" userId="167978f5-7f40-4909-85d5-d4149554ad4e" providerId="ADAL" clId="{E2E57676-6EA8-473D-A00C-AD634AB1D260}" dt="2024-10-10T13:21:24.992" v="8110" actId="6549"/>
          <ac:spMkLst>
            <pc:docMk/>
            <pc:sldMk cId="262480220" sldId="673"/>
            <ac:spMk id="2" creationId="{D581341C-F99D-9E6E-625C-93497F127A1D}"/>
          </ac:spMkLst>
        </pc:spChg>
        <pc:spChg chg="mod">
          <ac:chgData name="Yoel Kortick" userId="167978f5-7f40-4909-85d5-d4149554ad4e" providerId="ADAL" clId="{E2E57676-6EA8-473D-A00C-AD634AB1D260}" dt="2024-10-09T12:58:18.343" v="2449" actId="255"/>
          <ac:spMkLst>
            <pc:docMk/>
            <pc:sldMk cId="262480220" sldId="673"/>
            <ac:spMk id="10" creationId="{4C5297D4-1A90-BA7E-1EA2-3486955EA032}"/>
          </ac:spMkLst>
        </pc:spChg>
        <pc:picChg chg="add mod">
          <ac:chgData name="Yoel Kortick" userId="167978f5-7f40-4909-85d5-d4149554ad4e" providerId="ADAL" clId="{E2E57676-6EA8-473D-A00C-AD634AB1D260}" dt="2024-10-10T06:39:18.246" v="5177" actId="1036"/>
          <ac:picMkLst>
            <pc:docMk/>
            <pc:sldMk cId="262480220" sldId="673"/>
            <ac:picMk id="4" creationId="{1898A6F8-34C3-21D4-CEA2-FEF95B58C17E}"/>
          </ac:picMkLst>
        </pc:picChg>
        <pc:picChg chg="del">
          <ac:chgData name="Yoel Kortick" userId="167978f5-7f40-4909-85d5-d4149554ad4e" providerId="ADAL" clId="{E2E57676-6EA8-473D-A00C-AD634AB1D260}" dt="2024-10-09T12:58:46.239" v="2451" actId="478"/>
          <ac:picMkLst>
            <pc:docMk/>
            <pc:sldMk cId="262480220" sldId="673"/>
            <ac:picMk id="4" creationId="{5D8E6D9F-CAD3-58F1-6599-CBE8957F7A93}"/>
          </ac:picMkLst>
        </pc:picChg>
      </pc:sldChg>
      <pc:sldChg chg="modSp mod">
        <pc:chgData name="Yoel Kortick" userId="167978f5-7f40-4909-85d5-d4149554ad4e" providerId="ADAL" clId="{E2E57676-6EA8-473D-A00C-AD634AB1D260}" dt="2024-10-09T11:36:08.830" v="199" actId="6549"/>
        <pc:sldMkLst>
          <pc:docMk/>
          <pc:sldMk cId="777925045" sldId="674"/>
        </pc:sldMkLst>
        <pc:spChg chg="mod">
          <ac:chgData name="Yoel Kortick" userId="167978f5-7f40-4909-85d5-d4149554ad4e" providerId="ADAL" clId="{E2E57676-6EA8-473D-A00C-AD634AB1D260}" dt="2024-10-09T11:36:08.830" v="199" actId="6549"/>
          <ac:spMkLst>
            <pc:docMk/>
            <pc:sldMk cId="777925045" sldId="674"/>
            <ac:spMk id="16" creationId="{23C732E4-9340-8242-F658-2E8AD491C273}"/>
          </ac:spMkLst>
        </pc:spChg>
      </pc:sldChg>
      <pc:sldChg chg="addSp modSp mod">
        <pc:chgData name="Yoel Kortick" userId="167978f5-7f40-4909-85d5-d4149554ad4e" providerId="ADAL" clId="{E2E57676-6EA8-473D-A00C-AD634AB1D260}" dt="2024-10-10T12:47:14.718" v="7546" actId="1036"/>
        <pc:sldMkLst>
          <pc:docMk/>
          <pc:sldMk cId="3684524057" sldId="675"/>
        </pc:sldMkLst>
        <pc:spChg chg="mod">
          <ac:chgData name="Yoel Kortick" userId="167978f5-7f40-4909-85d5-d4149554ad4e" providerId="ADAL" clId="{E2E57676-6EA8-473D-A00C-AD634AB1D260}" dt="2024-10-10T12:47:09.219" v="7531" actId="6549"/>
          <ac:spMkLst>
            <pc:docMk/>
            <pc:sldMk cId="3684524057" sldId="675"/>
            <ac:spMk id="2" creationId="{D581341C-F99D-9E6E-625C-93497F127A1D}"/>
          </ac:spMkLst>
        </pc:spChg>
        <pc:spChg chg="add mod">
          <ac:chgData name="Yoel Kortick" userId="167978f5-7f40-4909-85d5-d4149554ad4e" providerId="ADAL" clId="{E2E57676-6EA8-473D-A00C-AD634AB1D260}" dt="2024-10-10T12:47:14.718" v="7546" actId="1036"/>
          <ac:spMkLst>
            <pc:docMk/>
            <pc:sldMk cId="3684524057" sldId="675"/>
            <ac:spMk id="5" creationId="{A69E03E8-E737-3558-2EF8-388F80BE04F8}"/>
          </ac:spMkLst>
        </pc:spChg>
        <pc:spChg chg="mod">
          <ac:chgData name="Yoel Kortick" userId="167978f5-7f40-4909-85d5-d4149554ad4e" providerId="ADAL" clId="{E2E57676-6EA8-473D-A00C-AD634AB1D260}" dt="2024-10-09T11:35:58.844" v="177"/>
          <ac:spMkLst>
            <pc:docMk/>
            <pc:sldMk cId="3684524057" sldId="675"/>
            <ac:spMk id="10" creationId="{4C5297D4-1A90-BA7E-1EA2-3486955EA032}"/>
          </ac:spMkLst>
        </pc:spChg>
        <pc:picChg chg="add mod">
          <ac:chgData name="Yoel Kortick" userId="167978f5-7f40-4909-85d5-d4149554ad4e" providerId="ADAL" clId="{E2E57676-6EA8-473D-A00C-AD634AB1D260}" dt="2024-10-10T12:47:14.718" v="7546" actId="1036"/>
          <ac:picMkLst>
            <pc:docMk/>
            <pc:sldMk cId="3684524057" sldId="675"/>
            <ac:picMk id="4" creationId="{150ADB3A-24DF-36CB-1E6B-31E2AAADDD47}"/>
          </ac:picMkLst>
        </pc:picChg>
      </pc:sldChg>
      <pc:sldChg chg="addSp delSp modSp mod">
        <pc:chgData name="Yoel Kortick" userId="167978f5-7f40-4909-85d5-d4149554ad4e" providerId="ADAL" clId="{E2E57676-6EA8-473D-A00C-AD634AB1D260}" dt="2024-10-10T12:48:08.633" v="7595" actId="33524"/>
        <pc:sldMkLst>
          <pc:docMk/>
          <pc:sldMk cId="1896496436" sldId="676"/>
        </pc:sldMkLst>
        <pc:spChg chg="mod">
          <ac:chgData name="Yoel Kortick" userId="167978f5-7f40-4909-85d5-d4149554ad4e" providerId="ADAL" clId="{E2E57676-6EA8-473D-A00C-AD634AB1D260}" dt="2024-10-10T12:48:08.633" v="7595" actId="33524"/>
          <ac:spMkLst>
            <pc:docMk/>
            <pc:sldMk cId="1896496436" sldId="676"/>
            <ac:spMk id="2" creationId="{D581341C-F99D-9E6E-625C-93497F127A1D}"/>
          </ac:spMkLst>
        </pc:spChg>
        <pc:spChg chg="add">
          <ac:chgData name="Yoel Kortick" userId="167978f5-7f40-4909-85d5-d4149554ad4e" providerId="ADAL" clId="{E2E57676-6EA8-473D-A00C-AD634AB1D260}" dt="2024-10-09T11:38:04.773" v="205"/>
          <ac:spMkLst>
            <pc:docMk/>
            <pc:sldMk cId="1896496436" sldId="676"/>
            <ac:spMk id="3" creationId="{BEB5EAB9-B043-F2A9-F185-2ACF91CBF815}"/>
          </ac:spMkLst>
        </pc:spChg>
        <pc:spChg chg="del">
          <ac:chgData name="Yoel Kortick" userId="167978f5-7f40-4909-85d5-d4149554ad4e" providerId="ADAL" clId="{E2E57676-6EA8-473D-A00C-AD634AB1D260}" dt="2024-10-09T11:38:43.009" v="210" actId="478"/>
          <ac:spMkLst>
            <pc:docMk/>
            <pc:sldMk cId="1896496436" sldId="676"/>
            <ac:spMk id="5" creationId="{C03F9668-A20C-30AD-3F9B-2572DE69C04E}"/>
          </ac:spMkLst>
        </pc:spChg>
        <pc:spChg chg="del">
          <ac:chgData name="Yoel Kortick" userId="167978f5-7f40-4909-85d5-d4149554ad4e" providerId="ADAL" clId="{E2E57676-6EA8-473D-A00C-AD634AB1D260}" dt="2024-10-09T11:38:44.936" v="211" actId="478"/>
          <ac:spMkLst>
            <pc:docMk/>
            <pc:sldMk cId="1896496436" sldId="676"/>
            <ac:spMk id="6" creationId="{CF489754-7FC1-2387-2A34-F1F114E422C3}"/>
          </ac:spMkLst>
        </pc:spChg>
        <pc:spChg chg="mod">
          <ac:chgData name="Yoel Kortick" userId="167978f5-7f40-4909-85d5-d4149554ad4e" providerId="ADAL" clId="{E2E57676-6EA8-473D-A00C-AD634AB1D260}" dt="2024-10-09T11:35:58.844" v="177"/>
          <ac:spMkLst>
            <pc:docMk/>
            <pc:sldMk cId="1896496436" sldId="676"/>
            <ac:spMk id="10" creationId="{4C5297D4-1A90-BA7E-1EA2-3486955EA032}"/>
          </ac:spMkLst>
        </pc:spChg>
        <pc:spChg chg="add">
          <ac:chgData name="Yoel Kortick" userId="167978f5-7f40-4909-85d5-d4149554ad4e" providerId="ADAL" clId="{E2E57676-6EA8-473D-A00C-AD634AB1D260}" dt="2024-10-09T11:38:08.358" v="206"/>
          <ac:spMkLst>
            <pc:docMk/>
            <pc:sldMk cId="1896496436" sldId="676"/>
            <ac:spMk id="11" creationId="{8BC10C2B-F14A-71E4-0399-F967FF70859E}"/>
          </ac:spMkLst>
        </pc:spChg>
        <pc:picChg chg="del">
          <ac:chgData name="Yoel Kortick" userId="167978f5-7f40-4909-85d5-d4149554ad4e" providerId="ADAL" clId="{E2E57676-6EA8-473D-A00C-AD634AB1D260}" dt="2024-10-09T11:38:28.607" v="207" actId="478"/>
          <ac:picMkLst>
            <pc:docMk/>
            <pc:sldMk cId="1896496436" sldId="676"/>
            <ac:picMk id="4" creationId="{03581E96-627B-3E98-5146-B95FFAF6309C}"/>
          </ac:picMkLst>
        </pc:picChg>
      </pc:sldChg>
      <pc:sldChg chg="addSp delSp modSp mod">
        <pc:chgData name="Yoel Kortick" userId="167978f5-7f40-4909-85d5-d4149554ad4e" providerId="ADAL" clId="{E2E57676-6EA8-473D-A00C-AD634AB1D260}" dt="2024-10-10T13:17:09.569" v="8037" actId="20577"/>
        <pc:sldMkLst>
          <pc:docMk/>
          <pc:sldMk cId="732666828" sldId="677"/>
        </pc:sldMkLst>
        <pc:spChg chg="mod">
          <ac:chgData name="Yoel Kortick" userId="167978f5-7f40-4909-85d5-d4149554ad4e" providerId="ADAL" clId="{E2E57676-6EA8-473D-A00C-AD634AB1D260}" dt="2024-10-10T13:17:09.569" v="8037" actId="20577"/>
          <ac:spMkLst>
            <pc:docMk/>
            <pc:sldMk cId="732666828" sldId="677"/>
            <ac:spMk id="2" creationId="{D581341C-F99D-9E6E-625C-93497F127A1D}"/>
          </ac:spMkLst>
        </pc:spChg>
        <pc:spChg chg="add del mod">
          <ac:chgData name="Yoel Kortick" userId="167978f5-7f40-4909-85d5-d4149554ad4e" providerId="ADAL" clId="{E2E57676-6EA8-473D-A00C-AD634AB1D260}" dt="2024-10-10T12:51:56.350" v="7664" actId="478"/>
          <ac:spMkLst>
            <pc:docMk/>
            <pc:sldMk cId="732666828" sldId="677"/>
            <ac:spMk id="5" creationId="{48EA87AF-1AAC-4CF4-BA3F-94B96602331F}"/>
          </ac:spMkLst>
        </pc:spChg>
        <pc:spChg chg="del">
          <ac:chgData name="Yoel Kortick" userId="167978f5-7f40-4909-85d5-d4149554ad4e" providerId="ADAL" clId="{E2E57676-6EA8-473D-A00C-AD634AB1D260}" dt="2024-10-09T11:42:19.974" v="267" actId="478"/>
          <ac:spMkLst>
            <pc:docMk/>
            <pc:sldMk cId="732666828" sldId="677"/>
            <ac:spMk id="6" creationId="{CF489754-7FC1-2387-2A34-F1F114E422C3}"/>
          </ac:spMkLst>
        </pc:spChg>
        <pc:spChg chg="mod">
          <ac:chgData name="Yoel Kortick" userId="167978f5-7f40-4909-85d5-d4149554ad4e" providerId="ADAL" clId="{E2E57676-6EA8-473D-A00C-AD634AB1D260}" dt="2024-10-09T11:35:58.844" v="177"/>
          <ac:spMkLst>
            <pc:docMk/>
            <pc:sldMk cId="732666828" sldId="677"/>
            <ac:spMk id="10" creationId="{4C5297D4-1A90-BA7E-1EA2-3486955EA032}"/>
          </ac:spMkLst>
        </pc:spChg>
        <pc:spChg chg="del">
          <ac:chgData name="Yoel Kortick" userId="167978f5-7f40-4909-85d5-d4149554ad4e" providerId="ADAL" clId="{E2E57676-6EA8-473D-A00C-AD634AB1D260}" dt="2024-10-09T11:42:19.974" v="267" actId="478"/>
          <ac:spMkLst>
            <pc:docMk/>
            <pc:sldMk cId="732666828" sldId="677"/>
            <ac:spMk id="14" creationId="{21B427DB-3A25-A9FA-B2E0-ABAB36F32983}"/>
          </ac:spMkLst>
        </pc:spChg>
        <pc:spChg chg="add del mod">
          <ac:chgData name="Yoel Kortick" userId="167978f5-7f40-4909-85d5-d4149554ad4e" providerId="ADAL" clId="{E2E57676-6EA8-473D-A00C-AD634AB1D260}" dt="2024-10-10T12:51:56.350" v="7664" actId="478"/>
          <ac:spMkLst>
            <pc:docMk/>
            <pc:sldMk cId="732666828" sldId="677"/>
            <ac:spMk id="16" creationId="{097E1D34-8BD5-F346-7BC8-9BE2D8C2581A}"/>
          </ac:spMkLst>
        </pc:spChg>
        <pc:spChg chg="add del mod">
          <ac:chgData name="Yoel Kortick" userId="167978f5-7f40-4909-85d5-d4149554ad4e" providerId="ADAL" clId="{E2E57676-6EA8-473D-A00C-AD634AB1D260}" dt="2024-10-10T12:51:56.350" v="7664" actId="478"/>
          <ac:spMkLst>
            <pc:docMk/>
            <pc:sldMk cId="732666828" sldId="677"/>
            <ac:spMk id="19" creationId="{6A20C107-56DA-068E-B1AC-EDA8454104AB}"/>
          </ac:spMkLst>
        </pc:spChg>
        <pc:picChg chg="add del mod">
          <ac:chgData name="Yoel Kortick" userId="167978f5-7f40-4909-85d5-d4149554ad4e" providerId="ADAL" clId="{E2E57676-6EA8-473D-A00C-AD634AB1D260}" dt="2024-10-09T11:58:07.837" v="755" actId="478"/>
          <ac:picMkLst>
            <pc:docMk/>
            <pc:sldMk cId="732666828" sldId="677"/>
            <ac:picMk id="4" creationId="{CA739E66-78EF-4A6C-9304-0F01BF0D770E}"/>
          </ac:picMkLst>
        </pc:picChg>
        <pc:picChg chg="del">
          <ac:chgData name="Yoel Kortick" userId="167978f5-7f40-4909-85d5-d4149554ad4e" providerId="ADAL" clId="{E2E57676-6EA8-473D-A00C-AD634AB1D260}" dt="2024-10-09T11:42:14.953" v="265" actId="478"/>
          <ac:picMkLst>
            <pc:docMk/>
            <pc:sldMk cId="732666828" sldId="677"/>
            <ac:picMk id="11" creationId="{13BF599A-0D55-6BCD-2FBC-A976F1A51F73}"/>
          </ac:picMkLst>
        </pc:picChg>
        <pc:picChg chg="del">
          <ac:chgData name="Yoel Kortick" userId="167978f5-7f40-4909-85d5-d4149554ad4e" providerId="ADAL" clId="{E2E57676-6EA8-473D-A00C-AD634AB1D260}" dt="2024-10-09T11:42:16.717" v="266" actId="478"/>
          <ac:picMkLst>
            <pc:docMk/>
            <pc:sldMk cId="732666828" sldId="677"/>
            <ac:picMk id="13" creationId="{E66B2D59-88FC-FFD2-CD5A-0057C1D0B31B}"/>
          </ac:picMkLst>
        </pc:picChg>
        <pc:picChg chg="add del mod ord">
          <ac:chgData name="Yoel Kortick" userId="167978f5-7f40-4909-85d5-d4149554ad4e" providerId="ADAL" clId="{E2E57676-6EA8-473D-A00C-AD634AB1D260}" dt="2024-10-10T12:51:56.350" v="7664" actId="478"/>
          <ac:picMkLst>
            <pc:docMk/>
            <pc:sldMk cId="732666828" sldId="677"/>
            <ac:picMk id="23" creationId="{43372A40-E136-F101-5D58-D04B1F21DBA3}"/>
          </ac:picMkLst>
        </pc:picChg>
        <pc:cxnChg chg="add del">
          <ac:chgData name="Yoel Kortick" userId="167978f5-7f40-4909-85d5-d4149554ad4e" providerId="ADAL" clId="{E2E57676-6EA8-473D-A00C-AD634AB1D260}" dt="2024-10-10T12:51:56.350" v="7664" actId="478"/>
          <ac:cxnSpMkLst>
            <pc:docMk/>
            <pc:sldMk cId="732666828" sldId="677"/>
            <ac:cxnSpMk id="15" creationId="{B4DC6A7A-DCA1-E8AD-9D4E-C204BBBDBFC7}"/>
          </ac:cxnSpMkLst>
        </pc:cxnChg>
        <pc:cxnChg chg="add del mod">
          <ac:chgData name="Yoel Kortick" userId="167978f5-7f40-4909-85d5-d4149554ad4e" providerId="ADAL" clId="{E2E57676-6EA8-473D-A00C-AD634AB1D260}" dt="2024-10-10T12:51:56.350" v="7664" actId="478"/>
          <ac:cxnSpMkLst>
            <pc:docMk/>
            <pc:sldMk cId="732666828" sldId="677"/>
            <ac:cxnSpMk id="17" creationId="{6BDB0224-C8F1-05DD-2DEC-CA9CB82E01F5}"/>
          </ac:cxnSpMkLst>
        </pc:cxnChg>
        <pc:cxnChg chg="add del mod">
          <ac:chgData name="Yoel Kortick" userId="167978f5-7f40-4909-85d5-d4149554ad4e" providerId="ADAL" clId="{E2E57676-6EA8-473D-A00C-AD634AB1D260}" dt="2024-10-10T12:51:56.350" v="7664" actId="478"/>
          <ac:cxnSpMkLst>
            <pc:docMk/>
            <pc:sldMk cId="732666828" sldId="677"/>
            <ac:cxnSpMk id="20" creationId="{3AD3D7A3-80A0-C299-2B80-1A36DF7E6795}"/>
          </ac:cxnSpMkLst>
        </pc:cxnChg>
      </pc:sldChg>
      <pc:sldChg chg="modSp del">
        <pc:chgData name="Yoel Kortick" userId="167978f5-7f40-4909-85d5-d4149554ad4e" providerId="ADAL" clId="{E2E57676-6EA8-473D-A00C-AD634AB1D260}" dt="2024-10-09T12:56:38.012" v="2430" actId="47"/>
        <pc:sldMkLst>
          <pc:docMk/>
          <pc:sldMk cId="3342980035" sldId="678"/>
        </pc:sldMkLst>
        <pc:spChg chg="mod">
          <ac:chgData name="Yoel Kortick" userId="167978f5-7f40-4909-85d5-d4149554ad4e" providerId="ADAL" clId="{E2E57676-6EA8-473D-A00C-AD634AB1D260}" dt="2024-10-09T11:35:58.844" v="177"/>
          <ac:spMkLst>
            <pc:docMk/>
            <pc:sldMk cId="3342980035" sldId="678"/>
            <ac:spMk id="10" creationId="{4C5297D4-1A90-BA7E-1EA2-3486955EA032}"/>
          </ac:spMkLst>
        </pc:spChg>
      </pc:sldChg>
      <pc:sldChg chg="modSp del">
        <pc:chgData name="Yoel Kortick" userId="167978f5-7f40-4909-85d5-d4149554ad4e" providerId="ADAL" clId="{E2E57676-6EA8-473D-A00C-AD634AB1D260}" dt="2024-10-09T12:56:39.072" v="2431" actId="47"/>
        <pc:sldMkLst>
          <pc:docMk/>
          <pc:sldMk cId="1512543655" sldId="679"/>
        </pc:sldMkLst>
        <pc:spChg chg="mod">
          <ac:chgData name="Yoel Kortick" userId="167978f5-7f40-4909-85d5-d4149554ad4e" providerId="ADAL" clId="{E2E57676-6EA8-473D-A00C-AD634AB1D260}" dt="2024-10-09T11:35:58.844" v="177"/>
          <ac:spMkLst>
            <pc:docMk/>
            <pc:sldMk cId="1512543655" sldId="679"/>
            <ac:spMk id="10" creationId="{4C5297D4-1A90-BA7E-1EA2-3486955EA032}"/>
          </ac:spMkLst>
        </pc:spChg>
      </pc:sldChg>
      <pc:sldChg chg="modSp del">
        <pc:chgData name="Yoel Kortick" userId="167978f5-7f40-4909-85d5-d4149554ad4e" providerId="ADAL" clId="{E2E57676-6EA8-473D-A00C-AD634AB1D260}" dt="2024-10-09T12:56:39.950" v="2432" actId="47"/>
        <pc:sldMkLst>
          <pc:docMk/>
          <pc:sldMk cId="4063833538" sldId="680"/>
        </pc:sldMkLst>
        <pc:spChg chg="mod">
          <ac:chgData name="Yoel Kortick" userId="167978f5-7f40-4909-85d5-d4149554ad4e" providerId="ADAL" clId="{E2E57676-6EA8-473D-A00C-AD634AB1D260}" dt="2024-10-09T11:35:58.844" v="177"/>
          <ac:spMkLst>
            <pc:docMk/>
            <pc:sldMk cId="4063833538" sldId="680"/>
            <ac:spMk id="10" creationId="{4C5297D4-1A90-BA7E-1EA2-3486955EA032}"/>
          </ac:spMkLst>
        </pc:spChg>
      </pc:sldChg>
      <pc:sldChg chg="modSp del">
        <pc:chgData name="Yoel Kortick" userId="167978f5-7f40-4909-85d5-d4149554ad4e" providerId="ADAL" clId="{E2E57676-6EA8-473D-A00C-AD634AB1D260}" dt="2024-10-09T12:56:41.055" v="2433" actId="47"/>
        <pc:sldMkLst>
          <pc:docMk/>
          <pc:sldMk cId="2075432701" sldId="681"/>
        </pc:sldMkLst>
        <pc:spChg chg="mod">
          <ac:chgData name="Yoel Kortick" userId="167978f5-7f40-4909-85d5-d4149554ad4e" providerId="ADAL" clId="{E2E57676-6EA8-473D-A00C-AD634AB1D260}" dt="2024-10-09T11:35:58.844" v="177"/>
          <ac:spMkLst>
            <pc:docMk/>
            <pc:sldMk cId="2075432701" sldId="681"/>
            <ac:spMk id="10" creationId="{4C5297D4-1A90-BA7E-1EA2-3486955EA032}"/>
          </ac:spMkLst>
        </pc:spChg>
      </pc:sldChg>
      <pc:sldChg chg="modSp del">
        <pc:chgData name="Yoel Kortick" userId="167978f5-7f40-4909-85d5-d4149554ad4e" providerId="ADAL" clId="{E2E57676-6EA8-473D-A00C-AD634AB1D260}" dt="2024-10-09T12:56:41.925" v="2434" actId="47"/>
        <pc:sldMkLst>
          <pc:docMk/>
          <pc:sldMk cId="3999415063" sldId="682"/>
        </pc:sldMkLst>
        <pc:spChg chg="mod">
          <ac:chgData name="Yoel Kortick" userId="167978f5-7f40-4909-85d5-d4149554ad4e" providerId="ADAL" clId="{E2E57676-6EA8-473D-A00C-AD634AB1D260}" dt="2024-10-09T11:35:58.844" v="177"/>
          <ac:spMkLst>
            <pc:docMk/>
            <pc:sldMk cId="3999415063" sldId="682"/>
            <ac:spMk id="10" creationId="{4C5297D4-1A90-BA7E-1EA2-3486955EA032}"/>
          </ac:spMkLst>
        </pc:spChg>
      </pc:sldChg>
      <pc:sldChg chg="modSp del">
        <pc:chgData name="Yoel Kortick" userId="167978f5-7f40-4909-85d5-d4149554ad4e" providerId="ADAL" clId="{E2E57676-6EA8-473D-A00C-AD634AB1D260}" dt="2024-10-09T12:56:43.259" v="2435" actId="47"/>
        <pc:sldMkLst>
          <pc:docMk/>
          <pc:sldMk cId="4102826803" sldId="683"/>
        </pc:sldMkLst>
        <pc:spChg chg="mod">
          <ac:chgData name="Yoel Kortick" userId="167978f5-7f40-4909-85d5-d4149554ad4e" providerId="ADAL" clId="{E2E57676-6EA8-473D-A00C-AD634AB1D260}" dt="2024-10-09T11:35:58.844" v="177"/>
          <ac:spMkLst>
            <pc:docMk/>
            <pc:sldMk cId="4102826803" sldId="683"/>
            <ac:spMk id="10" creationId="{4C5297D4-1A90-BA7E-1EA2-3486955EA032}"/>
          </ac:spMkLst>
        </pc:spChg>
      </pc:sldChg>
      <pc:sldChg chg="modSp del">
        <pc:chgData name="Yoel Kortick" userId="167978f5-7f40-4909-85d5-d4149554ad4e" providerId="ADAL" clId="{E2E57676-6EA8-473D-A00C-AD634AB1D260}" dt="2024-10-09T12:57:47.820" v="2437" actId="47"/>
        <pc:sldMkLst>
          <pc:docMk/>
          <pc:sldMk cId="3875316876" sldId="684"/>
        </pc:sldMkLst>
        <pc:spChg chg="mod">
          <ac:chgData name="Yoel Kortick" userId="167978f5-7f40-4909-85d5-d4149554ad4e" providerId="ADAL" clId="{E2E57676-6EA8-473D-A00C-AD634AB1D260}" dt="2024-10-09T12:57:21.658" v="2436"/>
          <ac:spMkLst>
            <pc:docMk/>
            <pc:sldMk cId="3875316876" sldId="684"/>
            <ac:spMk id="10" creationId="{4C5297D4-1A90-BA7E-1EA2-3486955EA032}"/>
          </ac:spMkLst>
        </pc:spChg>
      </pc:sldChg>
      <pc:sldChg chg="modSp del">
        <pc:chgData name="Yoel Kortick" userId="167978f5-7f40-4909-85d5-d4149554ad4e" providerId="ADAL" clId="{E2E57676-6EA8-473D-A00C-AD634AB1D260}" dt="2024-10-09T12:57:48.336" v="2438" actId="47"/>
        <pc:sldMkLst>
          <pc:docMk/>
          <pc:sldMk cId="3698086778" sldId="685"/>
        </pc:sldMkLst>
        <pc:spChg chg="mod">
          <ac:chgData name="Yoel Kortick" userId="167978f5-7f40-4909-85d5-d4149554ad4e" providerId="ADAL" clId="{E2E57676-6EA8-473D-A00C-AD634AB1D260}" dt="2024-10-09T12:57:21.658" v="2436"/>
          <ac:spMkLst>
            <pc:docMk/>
            <pc:sldMk cId="3698086778" sldId="685"/>
            <ac:spMk id="10" creationId="{4C5297D4-1A90-BA7E-1EA2-3486955EA032}"/>
          </ac:spMkLst>
        </pc:spChg>
      </pc:sldChg>
      <pc:sldChg chg="modSp del">
        <pc:chgData name="Yoel Kortick" userId="167978f5-7f40-4909-85d5-d4149554ad4e" providerId="ADAL" clId="{E2E57676-6EA8-473D-A00C-AD634AB1D260}" dt="2024-10-09T12:57:48.963" v="2439" actId="47"/>
        <pc:sldMkLst>
          <pc:docMk/>
          <pc:sldMk cId="2484896031" sldId="686"/>
        </pc:sldMkLst>
        <pc:spChg chg="mod">
          <ac:chgData name="Yoel Kortick" userId="167978f5-7f40-4909-85d5-d4149554ad4e" providerId="ADAL" clId="{E2E57676-6EA8-473D-A00C-AD634AB1D260}" dt="2024-10-09T12:57:21.658" v="2436"/>
          <ac:spMkLst>
            <pc:docMk/>
            <pc:sldMk cId="2484896031" sldId="686"/>
            <ac:spMk id="10" creationId="{4C5297D4-1A90-BA7E-1EA2-3486955EA032}"/>
          </ac:spMkLst>
        </pc:spChg>
      </pc:sldChg>
      <pc:sldChg chg="modSp del">
        <pc:chgData name="Yoel Kortick" userId="167978f5-7f40-4909-85d5-d4149554ad4e" providerId="ADAL" clId="{E2E57676-6EA8-473D-A00C-AD634AB1D260}" dt="2024-10-09T12:57:49.909" v="2440" actId="47"/>
        <pc:sldMkLst>
          <pc:docMk/>
          <pc:sldMk cId="3067544596" sldId="687"/>
        </pc:sldMkLst>
        <pc:spChg chg="mod">
          <ac:chgData name="Yoel Kortick" userId="167978f5-7f40-4909-85d5-d4149554ad4e" providerId="ADAL" clId="{E2E57676-6EA8-473D-A00C-AD634AB1D260}" dt="2024-10-09T12:57:21.658" v="2436"/>
          <ac:spMkLst>
            <pc:docMk/>
            <pc:sldMk cId="3067544596" sldId="687"/>
            <ac:spMk id="10" creationId="{4C5297D4-1A90-BA7E-1EA2-3486955EA032}"/>
          </ac:spMkLst>
        </pc:spChg>
      </pc:sldChg>
      <pc:sldChg chg="modSp del">
        <pc:chgData name="Yoel Kortick" userId="167978f5-7f40-4909-85d5-d4149554ad4e" providerId="ADAL" clId="{E2E57676-6EA8-473D-A00C-AD634AB1D260}" dt="2024-10-09T12:57:51.966" v="2442" actId="47"/>
        <pc:sldMkLst>
          <pc:docMk/>
          <pc:sldMk cId="668770284" sldId="688"/>
        </pc:sldMkLst>
        <pc:spChg chg="mod">
          <ac:chgData name="Yoel Kortick" userId="167978f5-7f40-4909-85d5-d4149554ad4e" providerId="ADAL" clId="{E2E57676-6EA8-473D-A00C-AD634AB1D260}" dt="2024-10-09T12:57:21.658" v="2436"/>
          <ac:spMkLst>
            <pc:docMk/>
            <pc:sldMk cId="668770284" sldId="688"/>
            <ac:spMk id="10" creationId="{4C5297D4-1A90-BA7E-1EA2-3486955EA032}"/>
          </ac:spMkLst>
        </pc:spChg>
      </pc:sldChg>
      <pc:sldChg chg="modSp del">
        <pc:chgData name="Yoel Kortick" userId="167978f5-7f40-4909-85d5-d4149554ad4e" providerId="ADAL" clId="{E2E57676-6EA8-473D-A00C-AD634AB1D260}" dt="2024-10-09T12:57:50.890" v="2441" actId="47"/>
        <pc:sldMkLst>
          <pc:docMk/>
          <pc:sldMk cId="3960565457" sldId="689"/>
        </pc:sldMkLst>
        <pc:spChg chg="mod">
          <ac:chgData name="Yoel Kortick" userId="167978f5-7f40-4909-85d5-d4149554ad4e" providerId="ADAL" clId="{E2E57676-6EA8-473D-A00C-AD634AB1D260}" dt="2024-10-09T12:57:21.658" v="2436"/>
          <ac:spMkLst>
            <pc:docMk/>
            <pc:sldMk cId="3960565457" sldId="689"/>
            <ac:spMk id="10" creationId="{4C5297D4-1A90-BA7E-1EA2-3486955EA032}"/>
          </ac:spMkLst>
        </pc:spChg>
      </pc:sldChg>
      <pc:sldChg chg="modSp del">
        <pc:chgData name="Yoel Kortick" userId="167978f5-7f40-4909-85d5-d4149554ad4e" providerId="ADAL" clId="{E2E57676-6EA8-473D-A00C-AD634AB1D260}" dt="2024-10-09T12:57:52.584" v="2443" actId="47"/>
        <pc:sldMkLst>
          <pc:docMk/>
          <pc:sldMk cId="4216935217" sldId="690"/>
        </pc:sldMkLst>
        <pc:spChg chg="mod">
          <ac:chgData name="Yoel Kortick" userId="167978f5-7f40-4909-85d5-d4149554ad4e" providerId="ADAL" clId="{E2E57676-6EA8-473D-A00C-AD634AB1D260}" dt="2024-10-09T12:57:21.658" v="2436"/>
          <ac:spMkLst>
            <pc:docMk/>
            <pc:sldMk cId="4216935217" sldId="690"/>
            <ac:spMk id="10" creationId="{4C5297D4-1A90-BA7E-1EA2-3486955EA032}"/>
          </ac:spMkLst>
        </pc:spChg>
      </pc:sldChg>
      <pc:sldChg chg="modSp del">
        <pc:chgData name="Yoel Kortick" userId="167978f5-7f40-4909-85d5-d4149554ad4e" providerId="ADAL" clId="{E2E57676-6EA8-473D-A00C-AD634AB1D260}" dt="2024-10-09T12:57:53.143" v="2444" actId="47"/>
        <pc:sldMkLst>
          <pc:docMk/>
          <pc:sldMk cId="2686650343" sldId="691"/>
        </pc:sldMkLst>
        <pc:spChg chg="mod">
          <ac:chgData name="Yoel Kortick" userId="167978f5-7f40-4909-85d5-d4149554ad4e" providerId="ADAL" clId="{E2E57676-6EA8-473D-A00C-AD634AB1D260}" dt="2024-10-09T12:57:21.658" v="2436"/>
          <ac:spMkLst>
            <pc:docMk/>
            <pc:sldMk cId="2686650343" sldId="691"/>
            <ac:spMk id="10" creationId="{4C5297D4-1A90-BA7E-1EA2-3486955EA032}"/>
          </ac:spMkLst>
        </pc:spChg>
      </pc:sldChg>
      <pc:sldChg chg="modSp del">
        <pc:chgData name="Yoel Kortick" userId="167978f5-7f40-4909-85d5-d4149554ad4e" providerId="ADAL" clId="{E2E57676-6EA8-473D-A00C-AD634AB1D260}" dt="2024-10-09T12:57:54.114" v="2445" actId="47"/>
        <pc:sldMkLst>
          <pc:docMk/>
          <pc:sldMk cId="4036527542" sldId="692"/>
        </pc:sldMkLst>
        <pc:spChg chg="mod">
          <ac:chgData name="Yoel Kortick" userId="167978f5-7f40-4909-85d5-d4149554ad4e" providerId="ADAL" clId="{E2E57676-6EA8-473D-A00C-AD634AB1D260}" dt="2024-10-09T12:57:21.658" v="2436"/>
          <ac:spMkLst>
            <pc:docMk/>
            <pc:sldMk cId="4036527542" sldId="692"/>
            <ac:spMk id="10" creationId="{4C5297D4-1A90-BA7E-1EA2-3486955EA032}"/>
          </ac:spMkLst>
        </pc:spChg>
      </pc:sldChg>
      <pc:sldChg chg="modSp del">
        <pc:chgData name="Yoel Kortick" userId="167978f5-7f40-4909-85d5-d4149554ad4e" providerId="ADAL" clId="{E2E57676-6EA8-473D-A00C-AD634AB1D260}" dt="2024-10-09T12:57:54.962" v="2446" actId="47"/>
        <pc:sldMkLst>
          <pc:docMk/>
          <pc:sldMk cId="457699429" sldId="693"/>
        </pc:sldMkLst>
        <pc:spChg chg="mod">
          <ac:chgData name="Yoel Kortick" userId="167978f5-7f40-4909-85d5-d4149554ad4e" providerId="ADAL" clId="{E2E57676-6EA8-473D-A00C-AD634AB1D260}" dt="2024-10-09T12:57:21.658" v="2436"/>
          <ac:spMkLst>
            <pc:docMk/>
            <pc:sldMk cId="457699429" sldId="693"/>
            <ac:spMk id="10" creationId="{4C5297D4-1A90-BA7E-1EA2-3486955EA032}"/>
          </ac:spMkLst>
        </pc:spChg>
      </pc:sldChg>
      <pc:sldChg chg="modSp del">
        <pc:chgData name="Yoel Kortick" userId="167978f5-7f40-4909-85d5-d4149554ad4e" providerId="ADAL" clId="{E2E57676-6EA8-473D-A00C-AD634AB1D260}" dt="2024-10-09T12:57:57.340" v="2447" actId="47"/>
        <pc:sldMkLst>
          <pc:docMk/>
          <pc:sldMk cId="1142770206" sldId="694"/>
        </pc:sldMkLst>
        <pc:spChg chg="mod">
          <ac:chgData name="Yoel Kortick" userId="167978f5-7f40-4909-85d5-d4149554ad4e" providerId="ADAL" clId="{E2E57676-6EA8-473D-A00C-AD634AB1D260}" dt="2024-10-09T12:57:21.658" v="2436"/>
          <ac:spMkLst>
            <pc:docMk/>
            <pc:sldMk cId="1142770206" sldId="694"/>
            <ac:spMk id="10" creationId="{4C5297D4-1A90-BA7E-1EA2-3486955EA032}"/>
          </ac:spMkLst>
        </pc:spChg>
      </pc:sldChg>
      <pc:sldChg chg="modSp">
        <pc:chgData name="Yoel Kortick" userId="167978f5-7f40-4909-85d5-d4149554ad4e" providerId="ADAL" clId="{E2E57676-6EA8-473D-A00C-AD634AB1D260}" dt="2024-10-10T12:52:31.895" v="7727"/>
        <pc:sldMkLst>
          <pc:docMk/>
          <pc:sldMk cId="1806619905" sldId="695"/>
        </pc:sldMkLst>
        <pc:spChg chg="mod">
          <ac:chgData name="Yoel Kortick" userId="167978f5-7f40-4909-85d5-d4149554ad4e" providerId="ADAL" clId="{E2E57676-6EA8-473D-A00C-AD634AB1D260}" dt="2024-10-10T12:52:31.895" v="7727"/>
          <ac:spMkLst>
            <pc:docMk/>
            <pc:sldMk cId="1806619905" sldId="695"/>
            <ac:spMk id="16" creationId="{23C732E4-9340-8242-F658-2E8AD491C273}"/>
          </ac:spMkLst>
        </pc:spChg>
      </pc:sldChg>
      <pc:sldChg chg="addSp modSp mod">
        <pc:chgData name="Yoel Kortick" userId="167978f5-7f40-4909-85d5-d4149554ad4e" providerId="ADAL" clId="{E2E57676-6EA8-473D-A00C-AD634AB1D260}" dt="2024-10-10T12:52:31.895" v="7727"/>
        <pc:sldMkLst>
          <pc:docMk/>
          <pc:sldMk cId="2947008549" sldId="696"/>
        </pc:sldMkLst>
        <pc:spChg chg="add">
          <ac:chgData name="Yoel Kortick" userId="167978f5-7f40-4909-85d5-d4149554ad4e" providerId="ADAL" clId="{E2E57676-6EA8-473D-A00C-AD634AB1D260}" dt="2024-10-10T07:55:55.837" v="6553" actId="11529"/>
          <ac:spMkLst>
            <pc:docMk/>
            <pc:sldMk cId="2947008549" sldId="696"/>
            <ac:spMk id="4" creationId="{DDA2EDB2-FBE0-F9CC-C50E-C21C20388A6F}"/>
          </ac:spMkLst>
        </pc:spChg>
        <pc:spChg chg="add">
          <ac:chgData name="Yoel Kortick" userId="167978f5-7f40-4909-85d5-d4149554ad4e" providerId="ADAL" clId="{E2E57676-6EA8-473D-A00C-AD634AB1D260}" dt="2024-10-10T07:56:01.046" v="6554" actId="11529"/>
          <ac:spMkLst>
            <pc:docMk/>
            <pc:sldMk cId="2947008549" sldId="696"/>
            <ac:spMk id="5" creationId="{598B20B9-8676-F372-3AA5-46943ACA854C}"/>
          </ac:spMkLst>
        </pc:spChg>
        <pc:spChg chg="add mod">
          <ac:chgData name="Yoel Kortick" userId="167978f5-7f40-4909-85d5-d4149554ad4e" providerId="ADAL" clId="{E2E57676-6EA8-473D-A00C-AD634AB1D260}" dt="2024-10-10T08:19:29.850" v="7148" actId="20577"/>
          <ac:spMkLst>
            <pc:docMk/>
            <pc:sldMk cId="2947008549" sldId="696"/>
            <ac:spMk id="6" creationId="{7733629B-61AB-3EB3-1F17-5982B26EA7E0}"/>
          </ac:spMkLst>
        </pc:spChg>
        <pc:spChg chg="mod">
          <ac:chgData name="Yoel Kortick" userId="167978f5-7f40-4909-85d5-d4149554ad4e" providerId="ADAL" clId="{E2E57676-6EA8-473D-A00C-AD634AB1D260}" dt="2024-10-10T07:55:44.654" v="6552" actId="313"/>
          <ac:spMkLst>
            <pc:docMk/>
            <pc:sldMk cId="2947008549" sldId="696"/>
            <ac:spMk id="8" creationId="{92183EF9-51F4-164B-34E1-75563D773806}"/>
          </ac:spMkLst>
        </pc:spChg>
        <pc:spChg chg="mod">
          <ac:chgData name="Yoel Kortick" userId="167978f5-7f40-4909-85d5-d4149554ad4e" providerId="ADAL" clId="{E2E57676-6EA8-473D-A00C-AD634AB1D260}" dt="2024-10-10T12:52:31.895" v="7727"/>
          <ac:spMkLst>
            <pc:docMk/>
            <pc:sldMk cId="2947008549" sldId="696"/>
            <ac:spMk id="10" creationId="{4C5297D4-1A90-BA7E-1EA2-3486955EA032}"/>
          </ac:spMkLst>
        </pc:spChg>
        <pc:picChg chg="add mod">
          <ac:chgData name="Yoel Kortick" userId="167978f5-7f40-4909-85d5-d4149554ad4e" providerId="ADAL" clId="{E2E57676-6EA8-473D-A00C-AD634AB1D260}" dt="2024-10-10T07:56:06.491" v="6555" actId="208"/>
          <ac:picMkLst>
            <pc:docMk/>
            <pc:sldMk cId="2947008549" sldId="696"/>
            <ac:picMk id="3" creationId="{BB796677-5611-6A44-EECD-DFEFFBD56FEC}"/>
          </ac:picMkLst>
        </pc:picChg>
      </pc:sldChg>
      <pc:sldChg chg="addSp delSp modSp mod">
        <pc:chgData name="Yoel Kortick" userId="167978f5-7f40-4909-85d5-d4149554ad4e" providerId="ADAL" clId="{E2E57676-6EA8-473D-A00C-AD634AB1D260}" dt="2024-10-10T12:52:31.895" v="7727"/>
        <pc:sldMkLst>
          <pc:docMk/>
          <pc:sldMk cId="2479183215" sldId="697"/>
        </pc:sldMkLst>
        <pc:spChg chg="del">
          <ac:chgData name="Yoel Kortick" userId="167978f5-7f40-4909-85d5-d4149554ad4e" providerId="ADAL" clId="{E2E57676-6EA8-473D-A00C-AD634AB1D260}" dt="2024-10-10T07:57:44.336" v="6768" actId="478"/>
          <ac:spMkLst>
            <pc:docMk/>
            <pc:sldMk cId="2479183215" sldId="697"/>
            <ac:spMk id="4" creationId="{20A10F3E-4068-8341-45B9-A2E688AA1AF2}"/>
          </ac:spMkLst>
        </pc:spChg>
        <pc:spChg chg="del">
          <ac:chgData name="Yoel Kortick" userId="167978f5-7f40-4909-85d5-d4149554ad4e" providerId="ADAL" clId="{E2E57676-6EA8-473D-A00C-AD634AB1D260}" dt="2024-10-10T07:57:44.336" v="6768" actId="478"/>
          <ac:spMkLst>
            <pc:docMk/>
            <pc:sldMk cId="2479183215" sldId="697"/>
            <ac:spMk id="5" creationId="{797D2250-39C7-249C-EB9E-EB75C7754853}"/>
          </ac:spMkLst>
        </pc:spChg>
        <pc:spChg chg="del">
          <ac:chgData name="Yoel Kortick" userId="167978f5-7f40-4909-85d5-d4149554ad4e" providerId="ADAL" clId="{E2E57676-6EA8-473D-A00C-AD634AB1D260}" dt="2024-10-10T07:57:44.336" v="6768" actId="478"/>
          <ac:spMkLst>
            <pc:docMk/>
            <pc:sldMk cId="2479183215" sldId="697"/>
            <ac:spMk id="6" creationId="{C011685B-C4F1-098D-047D-55235C15F7FE}"/>
          </ac:spMkLst>
        </pc:spChg>
        <pc:spChg chg="mod">
          <ac:chgData name="Yoel Kortick" userId="167978f5-7f40-4909-85d5-d4149554ad4e" providerId="ADAL" clId="{E2E57676-6EA8-473D-A00C-AD634AB1D260}" dt="2024-10-10T07:58:41.683" v="6820" actId="20577"/>
          <ac:spMkLst>
            <pc:docMk/>
            <pc:sldMk cId="2479183215" sldId="697"/>
            <ac:spMk id="8" creationId="{92183EF9-51F4-164B-34E1-75563D773806}"/>
          </ac:spMkLst>
        </pc:spChg>
        <pc:spChg chg="mod">
          <ac:chgData name="Yoel Kortick" userId="167978f5-7f40-4909-85d5-d4149554ad4e" providerId="ADAL" clId="{E2E57676-6EA8-473D-A00C-AD634AB1D260}" dt="2024-10-10T12:52:31.895" v="7727"/>
          <ac:spMkLst>
            <pc:docMk/>
            <pc:sldMk cId="2479183215" sldId="697"/>
            <ac:spMk id="10" creationId="{4C5297D4-1A90-BA7E-1EA2-3486955EA032}"/>
          </ac:spMkLst>
        </pc:spChg>
        <pc:spChg chg="add">
          <ac:chgData name="Yoel Kortick" userId="167978f5-7f40-4909-85d5-d4149554ad4e" providerId="ADAL" clId="{E2E57676-6EA8-473D-A00C-AD634AB1D260}" dt="2024-10-10T07:58:50.805" v="6821" actId="11529"/>
          <ac:spMkLst>
            <pc:docMk/>
            <pc:sldMk cId="2479183215" sldId="697"/>
            <ac:spMk id="14" creationId="{6974BE01-33FF-F613-6019-B95B0A73AC17}"/>
          </ac:spMkLst>
        </pc:spChg>
        <pc:spChg chg="add">
          <ac:chgData name="Yoel Kortick" userId="167978f5-7f40-4909-85d5-d4149554ad4e" providerId="ADAL" clId="{E2E57676-6EA8-473D-A00C-AD634AB1D260}" dt="2024-10-10T07:58:55.885" v="6822" actId="11529"/>
          <ac:spMkLst>
            <pc:docMk/>
            <pc:sldMk cId="2479183215" sldId="697"/>
            <ac:spMk id="15" creationId="{679B068F-57B4-FB6F-19B2-F4A5E76722E1}"/>
          </ac:spMkLst>
        </pc:spChg>
        <pc:picChg chg="del">
          <ac:chgData name="Yoel Kortick" userId="167978f5-7f40-4909-85d5-d4149554ad4e" providerId="ADAL" clId="{E2E57676-6EA8-473D-A00C-AD634AB1D260}" dt="2024-10-10T07:57:41.560" v="6767" actId="478"/>
          <ac:picMkLst>
            <pc:docMk/>
            <pc:sldMk cId="2479183215" sldId="697"/>
            <ac:picMk id="3" creationId="{6FF29451-92C6-DA50-85D2-32037201588B}"/>
          </ac:picMkLst>
        </pc:picChg>
        <pc:picChg chg="add mod">
          <ac:chgData name="Yoel Kortick" userId="167978f5-7f40-4909-85d5-d4149554ad4e" providerId="ADAL" clId="{E2E57676-6EA8-473D-A00C-AD634AB1D260}" dt="2024-10-10T07:57:48.798" v="6803" actId="1035"/>
          <ac:picMkLst>
            <pc:docMk/>
            <pc:sldMk cId="2479183215" sldId="697"/>
            <ac:picMk id="11" creationId="{DBFA8FE1-CC9B-C884-E73E-4A61FB0971CE}"/>
          </ac:picMkLst>
        </pc:picChg>
        <pc:picChg chg="add mod">
          <ac:chgData name="Yoel Kortick" userId="167978f5-7f40-4909-85d5-d4149554ad4e" providerId="ADAL" clId="{E2E57676-6EA8-473D-A00C-AD634AB1D260}" dt="2024-10-10T07:58:37.427" v="6806" actId="208"/>
          <ac:picMkLst>
            <pc:docMk/>
            <pc:sldMk cId="2479183215" sldId="697"/>
            <ac:picMk id="13" creationId="{056DFC0E-A911-E299-DA47-984F32BF7712}"/>
          </ac:picMkLst>
        </pc:picChg>
      </pc:sldChg>
      <pc:sldChg chg="addSp delSp modSp mod">
        <pc:chgData name="Yoel Kortick" userId="167978f5-7f40-4909-85d5-d4149554ad4e" providerId="ADAL" clId="{E2E57676-6EA8-473D-A00C-AD634AB1D260}" dt="2024-10-10T12:52:31.895" v="7727"/>
        <pc:sldMkLst>
          <pc:docMk/>
          <pc:sldMk cId="3634622897" sldId="698"/>
        </pc:sldMkLst>
        <pc:spChg chg="del">
          <ac:chgData name="Yoel Kortick" userId="167978f5-7f40-4909-85d5-d4149554ad4e" providerId="ADAL" clId="{E2E57676-6EA8-473D-A00C-AD634AB1D260}" dt="2024-10-10T07:59:50.701" v="6884" actId="478"/>
          <ac:spMkLst>
            <pc:docMk/>
            <pc:sldMk cId="3634622897" sldId="698"/>
            <ac:spMk id="4" creationId="{20A10F3E-4068-8341-45B9-A2E688AA1AF2}"/>
          </ac:spMkLst>
        </pc:spChg>
        <pc:spChg chg="del">
          <ac:chgData name="Yoel Kortick" userId="167978f5-7f40-4909-85d5-d4149554ad4e" providerId="ADAL" clId="{E2E57676-6EA8-473D-A00C-AD634AB1D260}" dt="2024-10-10T07:59:49.465" v="6883" actId="478"/>
          <ac:spMkLst>
            <pc:docMk/>
            <pc:sldMk cId="3634622897" sldId="698"/>
            <ac:spMk id="5" creationId="{797D2250-39C7-249C-EB9E-EB75C7754853}"/>
          </ac:spMkLst>
        </pc:spChg>
        <pc:spChg chg="del">
          <ac:chgData name="Yoel Kortick" userId="167978f5-7f40-4909-85d5-d4149554ad4e" providerId="ADAL" clId="{E2E57676-6EA8-473D-A00C-AD634AB1D260}" dt="2024-10-10T07:59:49.465" v="6883" actId="478"/>
          <ac:spMkLst>
            <pc:docMk/>
            <pc:sldMk cId="3634622897" sldId="698"/>
            <ac:spMk id="6" creationId="{C011685B-C4F1-098D-047D-55235C15F7FE}"/>
          </ac:spMkLst>
        </pc:spChg>
        <pc:spChg chg="mod">
          <ac:chgData name="Yoel Kortick" userId="167978f5-7f40-4909-85d5-d4149554ad4e" providerId="ADAL" clId="{E2E57676-6EA8-473D-A00C-AD634AB1D260}" dt="2024-10-10T07:59:39.636" v="6879" actId="20577"/>
          <ac:spMkLst>
            <pc:docMk/>
            <pc:sldMk cId="3634622897" sldId="698"/>
            <ac:spMk id="8" creationId="{92183EF9-51F4-164B-34E1-75563D773806}"/>
          </ac:spMkLst>
        </pc:spChg>
        <pc:spChg chg="mod">
          <ac:chgData name="Yoel Kortick" userId="167978f5-7f40-4909-85d5-d4149554ad4e" providerId="ADAL" clId="{E2E57676-6EA8-473D-A00C-AD634AB1D260}" dt="2024-10-10T12:52:31.895" v="7727"/>
          <ac:spMkLst>
            <pc:docMk/>
            <pc:sldMk cId="3634622897" sldId="698"/>
            <ac:spMk id="10" creationId="{4C5297D4-1A90-BA7E-1EA2-3486955EA032}"/>
          </ac:spMkLst>
        </pc:spChg>
        <pc:picChg chg="add mod ord">
          <ac:chgData name="Yoel Kortick" userId="167978f5-7f40-4909-85d5-d4149554ad4e" providerId="ADAL" clId="{E2E57676-6EA8-473D-A00C-AD634AB1D260}" dt="2024-10-10T07:59:53.102" v="6885" actId="208"/>
          <ac:picMkLst>
            <pc:docMk/>
            <pc:sldMk cId="3634622897" sldId="698"/>
            <ac:picMk id="3" creationId="{EF1C9F9B-46AA-FB79-8458-3EAA3F2CE049}"/>
          </ac:picMkLst>
        </pc:picChg>
        <pc:picChg chg="del">
          <ac:chgData name="Yoel Kortick" userId="167978f5-7f40-4909-85d5-d4149554ad4e" providerId="ADAL" clId="{E2E57676-6EA8-473D-A00C-AD634AB1D260}" dt="2024-10-10T07:59:42.370" v="6880" actId="478"/>
          <ac:picMkLst>
            <pc:docMk/>
            <pc:sldMk cId="3634622897" sldId="698"/>
            <ac:picMk id="11" creationId="{E64F1543-5D8B-3130-C391-FB9CE6D001DC}"/>
          </ac:picMkLst>
        </pc:picChg>
      </pc:sldChg>
      <pc:sldChg chg="addSp delSp modSp mod">
        <pc:chgData name="Yoel Kortick" userId="167978f5-7f40-4909-85d5-d4149554ad4e" providerId="ADAL" clId="{E2E57676-6EA8-473D-A00C-AD634AB1D260}" dt="2024-10-10T12:52:31.895" v="7727"/>
        <pc:sldMkLst>
          <pc:docMk/>
          <pc:sldMk cId="171180138" sldId="699"/>
        </pc:sldMkLst>
        <pc:spChg chg="mod">
          <ac:chgData name="Yoel Kortick" userId="167978f5-7f40-4909-85d5-d4149554ad4e" providerId="ADAL" clId="{E2E57676-6EA8-473D-A00C-AD634AB1D260}" dt="2024-10-10T08:01:41.200" v="6955" actId="14100"/>
          <ac:spMkLst>
            <pc:docMk/>
            <pc:sldMk cId="171180138" sldId="699"/>
            <ac:spMk id="4" creationId="{20A10F3E-4068-8341-45B9-A2E688AA1AF2}"/>
          </ac:spMkLst>
        </pc:spChg>
        <pc:spChg chg="add mod">
          <ac:chgData name="Yoel Kortick" userId="167978f5-7f40-4909-85d5-d4149554ad4e" providerId="ADAL" clId="{E2E57676-6EA8-473D-A00C-AD634AB1D260}" dt="2024-10-10T08:01:32.465" v="6952" actId="14100"/>
          <ac:spMkLst>
            <pc:docMk/>
            <pc:sldMk cId="171180138" sldId="699"/>
            <ac:spMk id="6" creationId="{82CAACF2-4EA7-5471-8BF7-113ABD87D19A}"/>
          </ac:spMkLst>
        </pc:spChg>
        <pc:spChg chg="mod">
          <ac:chgData name="Yoel Kortick" userId="167978f5-7f40-4909-85d5-d4149554ad4e" providerId="ADAL" clId="{E2E57676-6EA8-473D-A00C-AD634AB1D260}" dt="2024-10-10T08:01:02.795" v="6941" actId="20577"/>
          <ac:spMkLst>
            <pc:docMk/>
            <pc:sldMk cId="171180138" sldId="699"/>
            <ac:spMk id="8" creationId="{92183EF9-51F4-164B-34E1-75563D773806}"/>
          </ac:spMkLst>
        </pc:spChg>
        <pc:spChg chg="mod">
          <ac:chgData name="Yoel Kortick" userId="167978f5-7f40-4909-85d5-d4149554ad4e" providerId="ADAL" clId="{E2E57676-6EA8-473D-A00C-AD634AB1D260}" dt="2024-10-10T12:52:31.895" v="7727"/>
          <ac:spMkLst>
            <pc:docMk/>
            <pc:sldMk cId="171180138" sldId="699"/>
            <ac:spMk id="10" creationId="{4C5297D4-1A90-BA7E-1EA2-3486955EA032}"/>
          </ac:spMkLst>
        </pc:spChg>
        <pc:spChg chg="del">
          <ac:chgData name="Yoel Kortick" userId="167978f5-7f40-4909-85d5-d4149554ad4e" providerId="ADAL" clId="{E2E57676-6EA8-473D-A00C-AD634AB1D260}" dt="2024-10-10T08:01:46.956" v="6956" actId="478"/>
          <ac:spMkLst>
            <pc:docMk/>
            <pc:sldMk cId="171180138" sldId="699"/>
            <ac:spMk id="12" creationId="{3C476E58-EE89-90DA-F38D-DA73AECFB4E2}"/>
          </ac:spMkLst>
        </pc:spChg>
        <pc:picChg chg="del">
          <ac:chgData name="Yoel Kortick" userId="167978f5-7f40-4909-85d5-d4149554ad4e" providerId="ADAL" clId="{E2E57676-6EA8-473D-A00C-AD634AB1D260}" dt="2024-10-10T08:01:05.505" v="6942" actId="478"/>
          <ac:picMkLst>
            <pc:docMk/>
            <pc:sldMk cId="171180138" sldId="699"/>
            <ac:picMk id="3" creationId="{A6ED4FA5-9C4A-FD72-C21C-DB3E5127F982}"/>
          </ac:picMkLst>
        </pc:picChg>
        <pc:picChg chg="add mod ord">
          <ac:chgData name="Yoel Kortick" userId="167978f5-7f40-4909-85d5-d4149554ad4e" providerId="ADAL" clId="{E2E57676-6EA8-473D-A00C-AD634AB1D260}" dt="2024-10-10T08:01:36.251" v="6954" actId="208"/>
          <ac:picMkLst>
            <pc:docMk/>
            <pc:sldMk cId="171180138" sldId="699"/>
            <ac:picMk id="5" creationId="{C89A4645-759C-A782-8607-57BCD836E743}"/>
          </ac:picMkLst>
        </pc:picChg>
        <pc:cxnChg chg="del">
          <ac:chgData name="Yoel Kortick" userId="167978f5-7f40-4909-85d5-d4149554ad4e" providerId="ADAL" clId="{E2E57676-6EA8-473D-A00C-AD634AB1D260}" dt="2024-10-10T08:01:47.927" v="6957" actId="478"/>
          <ac:cxnSpMkLst>
            <pc:docMk/>
            <pc:sldMk cId="171180138" sldId="699"/>
            <ac:cxnSpMk id="13" creationId="{3FA1C99A-A99C-A35F-7D45-9A257A211B45}"/>
          </ac:cxnSpMkLst>
        </pc:cxnChg>
      </pc:sldChg>
      <pc:sldChg chg="addSp delSp modSp mod">
        <pc:chgData name="Yoel Kortick" userId="167978f5-7f40-4909-85d5-d4149554ad4e" providerId="ADAL" clId="{E2E57676-6EA8-473D-A00C-AD634AB1D260}" dt="2024-10-10T12:52:31.895" v="7727"/>
        <pc:sldMkLst>
          <pc:docMk/>
          <pc:sldMk cId="2905516025" sldId="700"/>
        </pc:sldMkLst>
        <pc:spChg chg="del">
          <ac:chgData name="Yoel Kortick" userId="167978f5-7f40-4909-85d5-d4149554ad4e" providerId="ADAL" clId="{E2E57676-6EA8-473D-A00C-AD634AB1D260}" dt="2024-10-10T08:04:55.592" v="7044" actId="478"/>
          <ac:spMkLst>
            <pc:docMk/>
            <pc:sldMk cId="2905516025" sldId="700"/>
            <ac:spMk id="4" creationId="{20A10F3E-4068-8341-45B9-A2E688AA1AF2}"/>
          </ac:spMkLst>
        </pc:spChg>
        <pc:spChg chg="del">
          <ac:chgData name="Yoel Kortick" userId="167978f5-7f40-4909-85d5-d4149554ad4e" providerId="ADAL" clId="{E2E57676-6EA8-473D-A00C-AD634AB1D260}" dt="2024-10-10T08:04:55.592" v="7044" actId="478"/>
          <ac:spMkLst>
            <pc:docMk/>
            <pc:sldMk cId="2905516025" sldId="700"/>
            <ac:spMk id="6" creationId="{6D01F277-AD34-489D-B2B5-51C9663F840D}"/>
          </ac:spMkLst>
        </pc:spChg>
        <pc:spChg chg="mod">
          <ac:chgData name="Yoel Kortick" userId="167978f5-7f40-4909-85d5-d4149554ad4e" providerId="ADAL" clId="{E2E57676-6EA8-473D-A00C-AD634AB1D260}" dt="2024-10-10T08:34:07.853" v="7328"/>
          <ac:spMkLst>
            <pc:docMk/>
            <pc:sldMk cId="2905516025" sldId="700"/>
            <ac:spMk id="8" creationId="{92183EF9-51F4-164B-34E1-75563D773806}"/>
          </ac:spMkLst>
        </pc:spChg>
        <pc:spChg chg="mod">
          <ac:chgData name="Yoel Kortick" userId="167978f5-7f40-4909-85d5-d4149554ad4e" providerId="ADAL" clId="{E2E57676-6EA8-473D-A00C-AD634AB1D260}" dt="2024-10-10T12:52:31.895" v="7727"/>
          <ac:spMkLst>
            <pc:docMk/>
            <pc:sldMk cId="2905516025" sldId="700"/>
            <ac:spMk id="10" creationId="{4C5297D4-1A90-BA7E-1EA2-3486955EA032}"/>
          </ac:spMkLst>
        </pc:spChg>
        <pc:spChg chg="add del mod">
          <ac:chgData name="Yoel Kortick" userId="167978f5-7f40-4909-85d5-d4149554ad4e" providerId="ADAL" clId="{E2E57676-6EA8-473D-A00C-AD634AB1D260}" dt="2024-10-10T08:34:03.668" v="7327" actId="478"/>
          <ac:spMkLst>
            <pc:docMk/>
            <pc:sldMk cId="2905516025" sldId="700"/>
            <ac:spMk id="11" creationId="{D07C6E12-7D8C-D678-B255-96BB08C78BB8}"/>
          </ac:spMkLst>
        </pc:spChg>
        <pc:spChg chg="add mod">
          <ac:chgData name="Yoel Kortick" userId="167978f5-7f40-4909-85d5-d4149554ad4e" providerId="ADAL" clId="{E2E57676-6EA8-473D-A00C-AD634AB1D260}" dt="2024-10-10T08:29:04.945" v="7271" actId="1036"/>
          <ac:spMkLst>
            <pc:docMk/>
            <pc:sldMk cId="2905516025" sldId="700"/>
            <ac:spMk id="12" creationId="{6B29CCA2-E8E2-0B5C-342F-FF5DBAC327DF}"/>
          </ac:spMkLst>
        </pc:spChg>
        <pc:spChg chg="add mod">
          <ac:chgData name="Yoel Kortick" userId="167978f5-7f40-4909-85d5-d4149554ad4e" providerId="ADAL" clId="{E2E57676-6EA8-473D-A00C-AD634AB1D260}" dt="2024-10-10T08:30:36.046" v="7300" actId="14100"/>
          <ac:spMkLst>
            <pc:docMk/>
            <pc:sldMk cId="2905516025" sldId="700"/>
            <ac:spMk id="13" creationId="{37FF5FA3-6E72-C215-6EC1-8D43F78DDDFA}"/>
          </ac:spMkLst>
        </pc:spChg>
        <pc:picChg chg="add mod">
          <ac:chgData name="Yoel Kortick" userId="167978f5-7f40-4909-85d5-d4149554ad4e" providerId="ADAL" clId="{E2E57676-6EA8-473D-A00C-AD634AB1D260}" dt="2024-10-10T08:29:04.945" v="7271" actId="1036"/>
          <ac:picMkLst>
            <pc:docMk/>
            <pc:sldMk cId="2905516025" sldId="700"/>
            <ac:picMk id="3" creationId="{C510CFA8-7D6B-C826-21D1-2D1A0C40F80D}"/>
          </ac:picMkLst>
        </pc:picChg>
        <pc:picChg chg="del">
          <ac:chgData name="Yoel Kortick" userId="167978f5-7f40-4909-85d5-d4149554ad4e" providerId="ADAL" clId="{E2E57676-6EA8-473D-A00C-AD634AB1D260}" dt="2024-10-10T08:04:51.771" v="7043" actId="478"/>
          <ac:picMkLst>
            <pc:docMk/>
            <pc:sldMk cId="2905516025" sldId="700"/>
            <ac:picMk id="5" creationId="{808D0647-B61D-EC71-5037-518C45B0A5CA}"/>
          </ac:picMkLst>
        </pc:picChg>
      </pc:sldChg>
      <pc:sldChg chg="addSp delSp modSp del mod">
        <pc:chgData name="Yoel Kortick" userId="167978f5-7f40-4909-85d5-d4149554ad4e" providerId="ADAL" clId="{E2E57676-6EA8-473D-A00C-AD634AB1D260}" dt="2024-10-10T08:44:39.658" v="7486" actId="47"/>
        <pc:sldMkLst>
          <pc:docMk/>
          <pc:sldMk cId="3812120432" sldId="701"/>
        </pc:sldMkLst>
        <pc:spChg chg="mod">
          <ac:chgData name="Yoel Kortick" userId="167978f5-7f40-4909-85d5-d4149554ad4e" providerId="ADAL" clId="{E2E57676-6EA8-473D-A00C-AD634AB1D260}" dt="2024-10-10T08:06:19.772" v="7132" actId="14100"/>
          <ac:spMkLst>
            <pc:docMk/>
            <pc:sldMk cId="3812120432" sldId="701"/>
            <ac:spMk id="4" creationId="{20A10F3E-4068-8341-45B9-A2E688AA1AF2}"/>
          </ac:spMkLst>
        </pc:spChg>
        <pc:spChg chg="mod">
          <ac:chgData name="Yoel Kortick" userId="167978f5-7f40-4909-85d5-d4149554ad4e" providerId="ADAL" clId="{E2E57676-6EA8-473D-A00C-AD634AB1D260}" dt="2024-10-10T08:06:13.472" v="7129" actId="14100"/>
          <ac:spMkLst>
            <pc:docMk/>
            <pc:sldMk cId="3812120432" sldId="701"/>
            <ac:spMk id="6" creationId="{6D01F277-AD34-489D-B2B5-51C9663F840D}"/>
          </ac:spMkLst>
        </pc:spChg>
        <pc:spChg chg="mod">
          <ac:chgData name="Yoel Kortick" userId="167978f5-7f40-4909-85d5-d4149554ad4e" providerId="ADAL" clId="{E2E57676-6EA8-473D-A00C-AD634AB1D260}" dt="2024-10-10T08:05:55.728" v="7122" actId="20577"/>
          <ac:spMkLst>
            <pc:docMk/>
            <pc:sldMk cId="3812120432" sldId="701"/>
            <ac:spMk id="8" creationId="{92183EF9-51F4-164B-34E1-75563D773806}"/>
          </ac:spMkLst>
        </pc:spChg>
        <pc:spChg chg="mod">
          <ac:chgData name="Yoel Kortick" userId="167978f5-7f40-4909-85d5-d4149554ad4e" providerId="ADAL" clId="{E2E57676-6EA8-473D-A00C-AD634AB1D260}" dt="2024-10-10T07:54:42.918" v="6484"/>
          <ac:spMkLst>
            <pc:docMk/>
            <pc:sldMk cId="3812120432" sldId="701"/>
            <ac:spMk id="10" creationId="{4C5297D4-1A90-BA7E-1EA2-3486955EA032}"/>
          </ac:spMkLst>
        </pc:spChg>
        <pc:spChg chg="del">
          <ac:chgData name="Yoel Kortick" userId="167978f5-7f40-4909-85d5-d4149554ad4e" providerId="ADAL" clId="{E2E57676-6EA8-473D-A00C-AD634AB1D260}" dt="2024-10-10T08:06:16.102" v="7130" actId="478"/>
          <ac:spMkLst>
            <pc:docMk/>
            <pc:sldMk cId="3812120432" sldId="701"/>
            <ac:spMk id="12" creationId="{3C476E58-EE89-90DA-F38D-DA73AECFB4E2}"/>
          </ac:spMkLst>
        </pc:spChg>
        <pc:picChg chg="del">
          <ac:chgData name="Yoel Kortick" userId="167978f5-7f40-4909-85d5-d4149554ad4e" providerId="ADAL" clId="{E2E57676-6EA8-473D-A00C-AD634AB1D260}" dt="2024-10-10T08:05:58.088" v="7123" actId="478"/>
          <ac:picMkLst>
            <pc:docMk/>
            <pc:sldMk cId="3812120432" sldId="701"/>
            <ac:picMk id="3" creationId="{01E49633-72D4-B47C-0451-BE2A5DC5F7BA}"/>
          </ac:picMkLst>
        </pc:picChg>
        <pc:picChg chg="add mod ord">
          <ac:chgData name="Yoel Kortick" userId="167978f5-7f40-4909-85d5-d4149554ad4e" providerId="ADAL" clId="{E2E57676-6EA8-473D-A00C-AD634AB1D260}" dt="2024-10-10T08:06:21.442" v="7133" actId="208"/>
          <ac:picMkLst>
            <pc:docMk/>
            <pc:sldMk cId="3812120432" sldId="701"/>
            <ac:picMk id="5" creationId="{21786DCA-A4C3-9BDB-A32E-D14F0EEF0F62}"/>
          </ac:picMkLst>
        </pc:picChg>
        <pc:cxnChg chg="del">
          <ac:chgData name="Yoel Kortick" userId="167978f5-7f40-4909-85d5-d4149554ad4e" providerId="ADAL" clId="{E2E57676-6EA8-473D-A00C-AD634AB1D260}" dt="2024-10-10T08:06:17.137" v="7131" actId="478"/>
          <ac:cxnSpMkLst>
            <pc:docMk/>
            <pc:sldMk cId="3812120432" sldId="701"/>
            <ac:cxnSpMk id="13" creationId="{3FA1C99A-A99C-A35F-7D45-9A257A211B45}"/>
          </ac:cxnSpMkLst>
        </pc:cxnChg>
      </pc:sldChg>
      <pc:sldChg chg="modSp del mod">
        <pc:chgData name="Yoel Kortick" userId="167978f5-7f40-4909-85d5-d4149554ad4e" providerId="ADAL" clId="{E2E57676-6EA8-473D-A00C-AD634AB1D260}" dt="2024-10-10T08:46:51.751" v="7501" actId="47"/>
        <pc:sldMkLst>
          <pc:docMk/>
          <pc:sldMk cId="377603070" sldId="702"/>
        </pc:sldMkLst>
        <pc:spChg chg="mod">
          <ac:chgData name="Yoel Kortick" userId="167978f5-7f40-4909-85d5-d4149554ad4e" providerId="ADAL" clId="{E2E57676-6EA8-473D-A00C-AD634AB1D260}" dt="2024-10-10T08:46:03.221" v="7500" actId="404"/>
          <ac:spMkLst>
            <pc:docMk/>
            <pc:sldMk cId="377603070" sldId="702"/>
            <ac:spMk id="10" creationId="{4C5297D4-1A90-BA7E-1EA2-3486955EA032}"/>
          </ac:spMkLst>
        </pc:spChg>
      </pc:sldChg>
      <pc:sldChg chg="modSp mod">
        <pc:chgData name="Yoel Kortick" userId="167978f5-7f40-4909-85d5-d4149554ad4e" providerId="ADAL" clId="{E2E57676-6EA8-473D-A00C-AD634AB1D260}" dt="2024-10-10T12:52:31.895" v="7727"/>
        <pc:sldMkLst>
          <pc:docMk/>
          <pc:sldMk cId="1305874535" sldId="703"/>
        </pc:sldMkLst>
        <pc:spChg chg="mod">
          <ac:chgData name="Yoel Kortick" userId="167978f5-7f40-4909-85d5-d4149554ad4e" providerId="ADAL" clId="{E2E57676-6EA8-473D-A00C-AD634AB1D260}" dt="2024-10-10T12:52:31.895" v="7727"/>
          <ac:spMkLst>
            <pc:docMk/>
            <pc:sldMk cId="1305874535" sldId="703"/>
            <ac:spMk id="8" creationId="{92183EF9-51F4-164B-34E1-75563D773806}"/>
          </ac:spMkLst>
        </pc:spChg>
      </pc:sldChg>
      <pc:sldChg chg="addSp delSp modSp add mod">
        <pc:chgData name="Yoel Kortick" userId="167978f5-7f40-4909-85d5-d4149554ad4e" providerId="ADAL" clId="{E2E57676-6EA8-473D-A00C-AD634AB1D260}" dt="2024-10-09T11:48:26.855" v="650" actId="14100"/>
        <pc:sldMkLst>
          <pc:docMk/>
          <pc:sldMk cId="377885341" sldId="704"/>
        </pc:sldMkLst>
        <pc:spChg chg="del">
          <ac:chgData name="Yoel Kortick" userId="167978f5-7f40-4909-85d5-d4149554ad4e" providerId="ADAL" clId="{E2E57676-6EA8-473D-A00C-AD634AB1D260}" dt="2024-10-09T11:38:58.588" v="213" actId="478"/>
          <ac:spMkLst>
            <pc:docMk/>
            <pc:sldMk cId="377885341" sldId="704"/>
            <ac:spMk id="2" creationId="{D581341C-F99D-9E6E-625C-93497F127A1D}"/>
          </ac:spMkLst>
        </pc:spChg>
        <pc:spChg chg="add">
          <ac:chgData name="Yoel Kortick" userId="167978f5-7f40-4909-85d5-d4149554ad4e" providerId="ADAL" clId="{E2E57676-6EA8-473D-A00C-AD634AB1D260}" dt="2024-10-09T11:40:49.462" v="219" actId="11529"/>
          <ac:spMkLst>
            <pc:docMk/>
            <pc:sldMk cId="377885341" sldId="704"/>
            <ac:spMk id="11" creationId="{7EDCC232-F601-B670-3C48-BB3F1080F406}"/>
          </ac:spMkLst>
        </pc:spChg>
        <pc:spChg chg="add mod">
          <ac:chgData name="Yoel Kortick" userId="167978f5-7f40-4909-85d5-d4149554ad4e" providerId="ADAL" clId="{E2E57676-6EA8-473D-A00C-AD634AB1D260}" dt="2024-10-09T11:47:45.486" v="595" actId="14100"/>
          <ac:spMkLst>
            <pc:docMk/>
            <pc:sldMk cId="377885341" sldId="704"/>
            <ac:spMk id="12" creationId="{F1AFB61E-1B0D-CBD5-E044-B11E9BF91871}"/>
          </ac:spMkLst>
        </pc:spChg>
        <pc:spChg chg="add mod">
          <ac:chgData name="Yoel Kortick" userId="167978f5-7f40-4909-85d5-d4149554ad4e" providerId="ADAL" clId="{E2E57676-6EA8-473D-A00C-AD634AB1D260}" dt="2024-10-09T11:48:22.877" v="649" actId="313"/>
          <ac:spMkLst>
            <pc:docMk/>
            <pc:sldMk cId="377885341" sldId="704"/>
            <ac:spMk id="15" creationId="{AD40B7D7-CB1B-B037-B037-5A3AFA4BCAEC}"/>
          </ac:spMkLst>
        </pc:spChg>
        <pc:picChg chg="add del mod">
          <ac:chgData name="Yoel Kortick" userId="167978f5-7f40-4909-85d5-d4149554ad4e" providerId="ADAL" clId="{E2E57676-6EA8-473D-A00C-AD634AB1D260}" dt="2024-10-09T11:40:39.990" v="216" actId="478"/>
          <ac:picMkLst>
            <pc:docMk/>
            <pc:sldMk cId="377885341" sldId="704"/>
            <ac:picMk id="4" creationId="{1CF93B3B-AFBD-5F20-1523-7AE00026AA37}"/>
          </ac:picMkLst>
        </pc:picChg>
        <pc:picChg chg="add mod">
          <ac:chgData name="Yoel Kortick" userId="167978f5-7f40-4909-85d5-d4149554ad4e" providerId="ADAL" clId="{E2E57676-6EA8-473D-A00C-AD634AB1D260}" dt="2024-10-09T11:40:42.162" v="218" actId="208"/>
          <ac:picMkLst>
            <pc:docMk/>
            <pc:sldMk cId="377885341" sldId="704"/>
            <ac:picMk id="6" creationId="{8DA09DE9-AF78-5EBF-869B-1DFFFCF7A429}"/>
          </ac:picMkLst>
        </pc:picChg>
        <pc:cxnChg chg="add mod">
          <ac:chgData name="Yoel Kortick" userId="167978f5-7f40-4909-85d5-d4149554ad4e" providerId="ADAL" clId="{E2E57676-6EA8-473D-A00C-AD634AB1D260}" dt="2024-10-09T11:47:53.273" v="613" actId="1038"/>
          <ac:cxnSpMkLst>
            <pc:docMk/>
            <pc:sldMk cId="377885341" sldId="704"/>
            <ac:cxnSpMk id="13" creationId="{34AFFE3F-E117-BFB1-5B52-38EF2EC6CCD4}"/>
          </ac:cxnSpMkLst>
        </pc:cxnChg>
        <pc:cxnChg chg="add mod">
          <ac:chgData name="Yoel Kortick" userId="167978f5-7f40-4909-85d5-d4149554ad4e" providerId="ADAL" clId="{E2E57676-6EA8-473D-A00C-AD634AB1D260}" dt="2024-10-09T11:48:26.855" v="650" actId="14100"/>
          <ac:cxnSpMkLst>
            <pc:docMk/>
            <pc:sldMk cId="377885341" sldId="704"/>
            <ac:cxnSpMk id="16" creationId="{00789D9A-463E-9182-2A26-FD1EA26B92DB}"/>
          </ac:cxnSpMkLst>
        </pc:cxnChg>
      </pc:sldChg>
      <pc:sldChg chg="addSp delSp modSp add mod">
        <pc:chgData name="Yoel Kortick" userId="167978f5-7f40-4909-85d5-d4149554ad4e" providerId="ADAL" clId="{E2E57676-6EA8-473D-A00C-AD634AB1D260}" dt="2024-10-10T12:53:15.184" v="7741" actId="21"/>
        <pc:sldMkLst>
          <pc:docMk/>
          <pc:sldMk cId="3333750354" sldId="705"/>
        </pc:sldMkLst>
        <pc:spChg chg="mod">
          <ac:chgData name="Yoel Kortick" userId="167978f5-7f40-4909-85d5-d4149554ad4e" providerId="ADAL" clId="{E2E57676-6EA8-473D-A00C-AD634AB1D260}" dt="2024-10-10T12:53:15.184" v="7741" actId="21"/>
          <ac:spMkLst>
            <pc:docMk/>
            <pc:sldMk cId="3333750354" sldId="705"/>
            <ac:spMk id="2" creationId="{D581341C-F99D-9E6E-625C-93497F127A1D}"/>
          </ac:spMkLst>
        </pc:spChg>
        <pc:spChg chg="mod">
          <ac:chgData name="Yoel Kortick" userId="167978f5-7f40-4909-85d5-d4149554ad4e" providerId="ADAL" clId="{E2E57676-6EA8-473D-A00C-AD634AB1D260}" dt="2024-10-09T12:08:04.341" v="1400" actId="1076"/>
          <ac:spMkLst>
            <pc:docMk/>
            <pc:sldMk cId="3333750354" sldId="705"/>
            <ac:spMk id="5" creationId="{48EA87AF-1AAC-4CF4-BA3F-94B96602331F}"/>
          </ac:spMkLst>
        </pc:spChg>
        <pc:spChg chg="mod">
          <ac:chgData name="Yoel Kortick" userId="167978f5-7f40-4909-85d5-d4149554ad4e" providerId="ADAL" clId="{E2E57676-6EA8-473D-A00C-AD634AB1D260}" dt="2024-10-09T12:27:50.955" v="1957" actId="14100"/>
          <ac:spMkLst>
            <pc:docMk/>
            <pc:sldMk cId="3333750354" sldId="705"/>
            <ac:spMk id="16" creationId="{097E1D34-8BD5-F346-7BC8-9BE2D8C2581A}"/>
          </ac:spMkLst>
        </pc:spChg>
        <pc:spChg chg="mod">
          <ac:chgData name="Yoel Kortick" userId="167978f5-7f40-4909-85d5-d4149554ad4e" providerId="ADAL" clId="{E2E57676-6EA8-473D-A00C-AD634AB1D260}" dt="2024-10-09T12:00:25.034" v="918" actId="1076"/>
          <ac:spMkLst>
            <pc:docMk/>
            <pc:sldMk cId="3333750354" sldId="705"/>
            <ac:spMk id="19" creationId="{6A20C107-56DA-068E-B1AC-EDA8454104AB}"/>
          </ac:spMkLst>
        </pc:spChg>
        <pc:spChg chg="add mod">
          <ac:chgData name="Yoel Kortick" userId="167978f5-7f40-4909-85d5-d4149554ad4e" providerId="ADAL" clId="{E2E57676-6EA8-473D-A00C-AD634AB1D260}" dt="2024-10-10T12:49:50.176" v="7662" actId="20577"/>
          <ac:spMkLst>
            <pc:docMk/>
            <pc:sldMk cId="3333750354" sldId="705"/>
            <ac:spMk id="22" creationId="{9488C00A-273E-3056-51CE-F012776BD540}"/>
          </ac:spMkLst>
        </pc:spChg>
        <pc:spChg chg="add mod">
          <ac:chgData name="Yoel Kortick" userId="167978f5-7f40-4909-85d5-d4149554ad4e" providerId="ADAL" clId="{E2E57676-6EA8-473D-A00C-AD634AB1D260}" dt="2024-10-10T12:49:36.240" v="7660" actId="6549"/>
          <ac:spMkLst>
            <pc:docMk/>
            <pc:sldMk cId="3333750354" sldId="705"/>
            <ac:spMk id="29" creationId="{47BCD8DC-FADB-D796-9127-B518FFE5CFB2}"/>
          </ac:spMkLst>
        </pc:spChg>
        <pc:spChg chg="add mod">
          <ac:chgData name="Yoel Kortick" userId="167978f5-7f40-4909-85d5-d4149554ad4e" providerId="ADAL" clId="{E2E57676-6EA8-473D-A00C-AD634AB1D260}" dt="2024-10-09T12:05:25.317" v="1360" actId="20577"/>
          <ac:spMkLst>
            <pc:docMk/>
            <pc:sldMk cId="3333750354" sldId="705"/>
            <ac:spMk id="32" creationId="{FB2CC496-8712-6B02-D950-A4ADD4BA10E3}"/>
          </ac:spMkLst>
        </pc:spChg>
        <pc:spChg chg="add mod">
          <ac:chgData name="Yoel Kortick" userId="167978f5-7f40-4909-85d5-d4149554ad4e" providerId="ADAL" clId="{E2E57676-6EA8-473D-A00C-AD634AB1D260}" dt="2024-10-09T12:06:49.599" v="1392" actId="14100"/>
          <ac:spMkLst>
            <pc:docMk/>
            <pc:sldMk cId="3333750354" sldId="705"/>
            <ac:spMk id="39" creationId="{79FA6407-7E90-43E5-753A-DFD8B26CD60E}"/>
          </ac:spMkLst>
        </pc:spChg>
        <pc:spChg chg="add mod">
          <ac:chgData name="Yoel Kortick" userId="167978f5-7f40-4909-85d5-d4149554ad4e" providerId="ADAL" clId="{E2E57676-6EA8-473D-A00C-AD634AB1D260}" dt="2024-10-09T12:08:57.149" v="1534" actId="1035"/>
          <ac:spMkLst>
            <pc:docMk/>
            <pc:sldMk cId="3333750354" sldId="705"/>
            <ac:spMk id="45" creationId="{D9524191-94AE-98D0-9F97-874F0663FC1F}"/>
          </ac:spMkLst>
        </pc:spChg>
        <pc:picChg chg="del">
          <ac:chgData name="Yoel Kortick" userId="167978f5-7f40-4909-85d5-d4149554ad4e" providerId="ADAL" clId="{E2E57676-6EA8-473D-A00C-AD634AB1D260}" dt="2024-10-09T11:51:14.785" v="695" actId="478"/>
          <ac:picMkLst>
            <pc:docMk/>
            <pc:sldMk cId="3333750354" sldId="705"/>
            <ac:picMk id="4" creationId="{CA739E66-78EF-4A6C-9304-0F01BF0D770E}"/>
          </ac:picMkLst>
        </pc:picChg>
        <pc:picChg chg="add del mod ord">
          <ac:chgData name="Yoel Kortick" userId="167978f5-7f40-4909-85d5-d4149554ad4e" providerId="ADAL" clId="{E2E57676-6EA8-473D-A00C-AD634AB1D260}" dt="2024-10-09T11:56:35.888" v="700" actId="478"/>
          <ac:picMkLst>
            <pc:docMk/>
            <pc:sldMk cId="3333750354" sldId="705"/>
            <ac:picMk id="6" creationId="{CF18CE17-AA49-4C3D-5CB0-2D5B4AD61BC7}"/>
          </ac:picMkLst>
        </pc:picChg>
        <pc:picChg chg="add del mod ord">
          <ac:chgData name="Yoel Kortick" userId="167978f5-7f40-4909-85d5-d4149554ad4e" providerId="ADAL" clId="{E2E57676-6EA8-473D-A00C-AD634AB1D260}" dt="2024-10-09T11:58:30.473" v="790" actId="478"/>
          <ac:picMkLst>
            <pc:docMk/>
            <pc:sldMk cId="3333750354" sldId="705"/>
            <ac:picMk id="12" creationId="{FF1D7822-959C-AF78-5571-27B030AC5D9D}"/>
          </ac:picMkLst>
        </pc:picChg>
        <pc:picChg chg="add mod ord">
          <ac:chgData name="Yoel Kortick" userId="167978f5-7f40-4909-85d5-d4149554ad4e" providerId="ADAL" clId="{E2E57676-6EA8-473D-A00C-AD634AB1D260}" dt="2024-10-09T12:07:19.962" v="1398" actId="208"/>
          <ac:picMkLst>
            <pc:docMk/>
            <pc:sldMk cId="3333750354" sldId="705"/>
            <ac:picMk id="14" creationId="{4F773CB4-77EF-10E5-1222-DFEBC730DF8E}"/>
          </ac:picMkLst>
        </pc:picChg>
        <pc:cxnChg chg="mod">
          <ac:chgData name="Yoel Kortick" userId="167978f5-7f40-4909-85d5-d4149554ad4e" providerId="ADAL" clId="{E2E57676-6EA8-473D-A00C-AD634AB1D260}" dt="2024-10-09T12:08:09.131" v="1401" actId="14100"/>
          <ac:cxnSpMkLst>
            <pc:docMk/>
            <pc:sldMk cId="3333750354" sldId="705"/>
            <ac:cxnSpMk id="15" creationId="{B4DC6A7A-DCA1-E8AD-9D4E-C204BBBDBFC7}"/>
          </ac:cxnSpMkLst>
        </pc:cxnChg>
        <pc:cxnChg chg="mod">
          <ac:chgData name="Yoel Kortick" userId="167978f5-7f40-4909-85d5-d4149554ad4e" providerId="ADAL" clId="{E2E57676-6EA8-473D-A00C-AD634AB1D260}" dt="2024-10-09T12:27:50.955" v="1957" actId="14100"/>
          <ac:cxnSpMkLst>
            <pc:docMk/>
            <pc:sldMk cId="3333750354" sldId="705"/>
            <ac:cxnSpMk id="17" creationId="{6BDB0224-C8F1-05DD-2DEC-CA9CB82E01F5}"/>
          </ac:cxnSpMkLst>
        </pc:cxnChg>
        <pc:cxnChg chg="mod">
          <ac:chgData name="Yoel Kortick" userId="167978f5-7f40-4909-85d5-d4149554ad4e" providerId="ADAL" clId="{E2E57676-6EA8-473D-A00C-AD634AB1D260}" dt="2024-10-09T12:00:29.911" v="920" actId="14100"/>
          <ac:cxnSpMkLst>
            <pc:docMk/>
            <pc:sldMk cId="3333750354" sldId="705"/>
            <ac:cxnSpMk id="20" creationId="{3AD3D7A3-80A0-C299-2B80-1A36DF7E6795}"/>
          </ac:cxnSpMkLst>
        </pc:cxnChg>
        <pc:cxnChg chg="add mod">
          <ac:chgData name="Yoel Kortick" userId="167978f5-7f40-4909-85d5-d4149554ad4e" providerId="ADAL" clId="{E2E57676-6EA8-473D-A00C-AD634AB1D260}" dt="2024-10-09T12:27:58.527" v="1959" actId="14100"/>
          <ac:cxnSpMkLst>
            <pc:docMk/>
            <pc:sldMk cId="3333750354" sldId="705"/>
            <ac:cxnSpMk id="25" creationId="{86FD222F-0B38-B753-DE0D-0C9F018AC2FE}"/>
          </ac:cxnSpMkLst>
        </pc:cxnChg>
        <pc:cxnChg chg="add mod">
          <ac:chgData name="Yoel Kortick" userId="167978f5-7f40-4909-85d5-d4149554ad4e" providerId="ADAL" clId="{E2E57676-6EA8-473D-A00C-AD634AB1D260}" dt="2024-10-09T12:04:03.159" v="1216" actId="14100"/>
          <ac:cxnSpMkLst>
            <pc:docMk/>
            <pc:sldMk cId="3333750354" sldId="705"/>
            <ac:cxnSpMk id="30" creationId="{21634214-9B70-D32F-7A99-DE894E5E4B80}"/>
          </ac:cxnSpMkLst>
        </pc:cxnChg>
        <pc:cxnChg chg="add mod">
          <ac:chgData name="Yoel Kortick" userId="167978f5-7f40-4909-85d5-d4149554ad4e" providerId="ADAL" clId="{E2E57676-6EA8-473D-A00C-AD634AB1D260}" dt="2024-10-09T12:05:34.428" v="1362" actId="14100"/>
          <ac:cxnSpMkLst>
            <pc:docMk/>
            <pc:sldMk cId="3333750354" sldId="705"/>
            <ac:cxnSpMk id="37" creationId="{3DD01791-AE46-E8BA-0E7B-F216A1CD86A8}"/>
          </ac:cxnSpMkLst>
        </pc:cxnChg>
        <pc:cxnChg chg="add mod">
          <ac:chgData name="Yoel Kortick" userId="167978f5-7f40-4909-85d5-d4149554ad4e" providerId="ADAL" clId="{E2E57676-6EA8-473D-A00C-AD634AB1D260}" dt="2024-10-09T12:06:59.755" v="1394" actId="14100"/>
          <ac:cxnSpMkLst>
            <pc:docMk/>
            <pc:sldMk cId="3333750354" sldId="705"/>
            <ac:cxnSpMk id="40" creationId="{0B561C61-616E-A378-FD9B-6CCAEE9058FA}"/>
          </ac:cxnSpMkLst>
        </pc:cxnChg>
        <pc:cxnChg chg="add mod">
          <ac:chgData name="Yoel Kortick" userId="167978f5-7f40-4909-85d5-d4149554ad4e" providerId="ADAL" clId="{E2E57676-6EA8-473D-A00C-AD634AB1D260}" dt="2024-10-09T12:09:05.868" v="1536" actId="14100"/>
          <ac:cxnSpMkLst>
            <pc:docMk/>
            <pc:sldMk cId="3333750354" sldId="705"/>
            <ac:cxnSpMk id="46" creationId="{170F2432-1F61-F895-0B9D-60FD80652D96}"/>
          </ac:cxnSpMkLst>
        </pc:cxnChg>
      </pc:sldChg>
      <pc:sldChg chg="addSp delSp modSp add mod">
        <pc:chgData name="Yoel Kortick" userId="167978f5-7f40-4909-85d5-d4149554ad4e" providerId="ADAL" clId="{E2E57676-6EA8-473D-A00C-AD634AB1D260}" dt="2024-10-10T12:53:38.768" v="7748" actId="21"/>
        <pc:sldMkLst>
          <pc:docMk/>
          <pc:sldMk cId="2412964103" sldId="706"/>
        </pc:sldMkLst>
        <pc:spChg chg="mod">
          <ac:chgData name="Yoel Kortick" userId="167978f5-7f40-4909-85d5-d4149554ad4e" providerId="ADAL" clId="{E2E57676-6EA8-473D-A00C-AD634AB1D260}" dt="2024-10-10T12:53:38.768" v="7748" actId="21"/>
          <ac:spMkLst>
            <pc:docMk/>
            <pc:sldMk cId="2412964103" sldId="706"/>
            <ac:spMk id="2" creationId="{D581341C-F99D-9E6E-625C-93497F127A1D}"/>
          </ac:spMkLst>
        </pc:spChg>
        <pc:spChg chg="mod">
          <ac:chgData name="Yoel Kortick" userId="167978f5-7f40-4909-85d5-d4149554ad4e" providerId="ADAL" clId="{E2E57676-6EA8-473D-A00C-AD634AB1D260}" dt="2024-10-09T12:22:50.980" v="1840" actId="14100"/>
          <ac:spMkLst>
            <pc:docMk/>
            <pc:sldMk cId="2412964103" sldId="706"/>
            <ac:spMk id="5" creationId="{48EA87AF-1AAC-4CF4-BA3F-94B96602331F}"/>
          </ac:spMkLst>
        </pc:spChg>
        <pc:spChg chg="mod">
          <ac:chgData name="Yoel Kortick" userId="167978f5-7f40-4909-85d5-d4149554ad4e" providerId="ADAL" clId="{E2E57676-6EA8-473D-A00C-AD634AB1D260}" dt="2024-10-09T12:24:19.887" v="1866" actId="14100"/>
          <ac:spMkLst>
            <pc:docMk/>
            <pc:sldMk cId="2412964103" sldId="706"/>
            <ac:spMk id="16" creationId="{097E1D34-8BD5-F346-7BC8-9BE2D8C2581A}"/>
          </ac:spMkLst>
        </pc:spChg>
        <pc:spChg chg="mod">
          <ac:chgData name="Yoel Kortick" userId="167978f5-7f40-4909-85d5-d4149554ad4e" providerId="ADAL" clId="{E2E57676-6EA8-473D-A00C-AD634AB1D260}" dt="2024-10-09T12:28:11.887" v="1978" actId="14100"/>
          <ac:spMkLst>
            <pc:docMk/>
            <pc:sldMk cId="2412964103" sldId="706"/>
            <ac:spMk id="19" creationId="{6A20C107-56DA-068E-B1AC-EDA8454104AB}"/>
          </ac:spMkLst>
        </pc:spChg>
        <pc:spChg chg="mod">
          <ac:chgData name="Yoel Kortick" userId="167978f5-7f40-4909-85d5-d4149554ad4e" providerId="ADAL" clId="{E2E57676-6EA8-473D-A00C-AD634AB1D260}" dt="2024-10-09T12:25:11.522" v="1901" actId="20577"/>
          <ac:spMkLst>
            <pc:docMk/>
            <pc:sldMk cId="2412964103" sldId="706"/>
            <ac:spMk id="22" creationId="{9488C00A-273E-3056-51CE-F012776BD540}"/>
          </ac:spMkLst>
        </pc:spChg>
        <pc:spChg chg="mod">
          <ac:chgData name="Yoel Kortick" userId="167978f5-7f40-4909-85d5-d4149554ad4e" providerId="ADAL" clId="{E2E57676-6EA8-473D-A00C-AD634AB1D260}" dt="2024-10-09T12:23:17.339" v="1843" actId="14100"/>
          <ac:spMkLst>
            <pc:docMk/>
            <pc:sldMk cId="2412964103" sldId="706"/>
            <ac:spMk id="29" creationId="{47BCD8DC-FADB-D796-9127-B518FFE5CFB2}"/>
          </ac:spMkLst>
        </pc:spChg>
        <pc:spChg chg="mod">
          <ac:chgData name="Yoel Kortick" userId="167978f5-7f40-4909-85d5-d4149554ad4e" providerId="ADAL" clId="{E2E57676-6EA8-473D-A00C-AD634AB1D260}" dt="2024-10-09T12:22:47.612" v="1839" actId="14100"/>
          <ac:spMkLst>
            <pc:docMk/>
            <pc:sldMk cId="2412964103" sldId="706"/>
            <ac:spMk id="32" creationId="{FB2CC496-8712-6B02-D950-A4ADD4BA10E3}"/>
          </ac:spMkLst>
        </pc:spChg>
        <pc:spChg chg="mod">
          <ac:chgData name="Yoel Kortick" userId="167978f5-7f40-4909-85d5-d4149554ad4e" providerId="ADAL" clId="{E2E57676-6EA8-473D-A00C-AD634AB1D260}" dt="2024-10-09T12:22:13.770" v="1830" actId="1076"/>
          <ac:spMkLst>
            <pc:docMk/>
            <pc:sldMk cId="2412964103" sldId="706"/>
            <ac:spMk id="39" creationId="{79FA6407-7E90-43E5-753A-DFD8B26CD60E}"/>
          </ac:spMkLst>
        </pc:spChg>
        <pc:spChg chg="add mod">
          <ac:chgData name="Yoel Kortick" userId="167978f5-7f40-4909-85d5-d4149554ad4e" providerId="ADAL" clId="{E2E57676-6EA8-473D-A00C-AD634AB1D260}" dt="2024-10-09T12:28:55.816" v="2084" actId="20577"/>
          <ac:spMkLst>
            <pc:docMk/>
            <pc:sldMk cId="2412964103" sldId="706"/>
            <ac:spMk id="49" creationId="{16C6519E-A7F5-604E-B489-5AA4B2B4CB73}"/>
          </ac:spMkLst>
        </pc:spChg>
        <pc:spChg chg="add del mod">
          <ac:chgData name="Yoel Kortick" userId="167978f5-7f40-4909-85d5-d4149554ad4e" providerId="ADAL" clId="{E2E57676-6EA8-473D-A00C-AD634AB1D260}" dt="2024-10-09T12:29:03.324" v="2086" actId="478"/>
          <ac:spMkLst>
            <pc:docMk/>
            <pc:sldMk cId="2412964103" sldId="706"/>
            <ac:spMk id="51" creationId="{95EA92AA-1594-54EC-CB23-4ED941C674E7}"/>
          </ac:spMkLst>
        </pc:spChg>
        <pc:picChg chg="add mod ord">
          <ac:chgData name="Yoel Kortick" userId="167978f5-7f40-4909-85d5-d4149554ad4e" providerId="ADAL" clId="{E2E57676-6EA8-473D-A00C-AD634AB1D260}" dt="2024-10-09T12:14:17.297" v="1619" actId="208"/>
          <ac:picMkLst>
            <pc:docMk/>
            <pc:sldMk cId="2412964103" sldId="706"/>
            <ac:picMk id="4" creationId="{E9BC0985-78F1-B76E-A02D-1A36FA16BDC0}"/>
          </ac:picMkLst>
        </pc:picChg>
        <pc:picChg chg="del">
          <ac:chgData name="Yoel Kortick" userId="167978f5-7f40-4909-85d5-d4149554ad4e" providerId="ADAL" clId="{E2E57676-6EA8-473D-A00C-AD634AB1D260}" dt="2024-10-09T12:11:56.394" v="1538" actId="478"/>
          <ac:picMkLst>
            <pc:docMk/>
            <pc:sldMk cId="2412964103" sldId="706"/>
            <ac:picMk id="14" creationId="{4F773CB4-77EF-10E5-1222-DFEBC730DF8E}"/>
          </ac:picMkLst>
        </pc:picChg>
        <pc:cxnChg chg="mod">
          <ac:chgData name="Yoel Kortick" userId="167978f5-7f40-4909-85d5-d4149554ad4e" providerId="ADAL" clId="{E2E57676-6EA8-473D-A00C-AD634AB1D260}" dt="2024-10-09T12:22:18.311" v="1831" actId="14100"/>
          <ac:cxnSpMkLst>
            <pc:docMk/>
            <pc:sldMk cId="2412964103" sldId="706"/>
            <ac:cxnSpMk id="15" creationId="{B4DC6A7A-DCA1-E8AD-9D4E-C204BBBDBFC7}"/>
          </ac:cxnSpMkLst>
        </pc:cxnChg>
        <pc:cxnChg chg="mod">
          <ac:chgData name="Yoel Kortick" userId="167978f5-7f40-4909-85d5-d4149554ad4e" providerId="ADAL" clId="{E2E57676-6EA8-473D-A00C-AD634AB1D260}" dt="2024-10-09T12:24:25.064" v="1867" actId="14100"/>
          <ac:cxnSpMkLst>
            <pc:docMk/>
            <pc:sldMk cId="2412964103" sldId="706"/>
            <ac:cxnSpMk id="17" creationId="{6BDB0224-C8F1-05DD-2DEC-CA9CB82E01F5}"/>
          </ac:cxnSpMkLst>
        </pc:cxnChg>
        <pc:cxnChg chg="mod">
          <ac:chgData name="Yoel Kortick" userId="167978f5-7f40-4909-85d5-d4149554ad4e" providerId="ADAL" clId="{E2E57676-6EA8-473D-A00C-AD634AB1D260}" dt="2024-10-09T12:28:11.887" v="1978" actId="14100"/>
          <ac:cxnSpMkLst>
            <pc:docMk/>
            <pc:sldMk cId="2412964103" sldId="706"/>
            <ac:cxnSpMk id="20" creationId="{3AD3D7A3-80A0-C299-2B80-1A36DF7E6795}"/>
          </ac:cxnSpMkLst>
        </pc:cxnChg>
        <pc:cxnChg chg="mod">
          <ac:chgData name="Yoel Kortick" userId="167978f5-7f40-4909-85d5-d4149554ad4e" providerId="ADAL" clId="{E2E57676-6EA8-473D-A00C-AD634AB1D260}" dt="2024-10-09T12:25:33.923" v="1902" actId="14100"/>
          <ac:cxnSpMkLst>
            <pc:docMk/>
            <pc:sldMk cId="2412964103" sldId="706"/>
            <ac:cxnSpMk id="25" creationId="{86FD222F-0B38-B753-DE0D-0C9F018AC2FE}"/>
          </ac:cxnSpMkLst>
        </pc:cxnChg>
        <pc:cxnChg chg="mod">
          <ac:chgData name="Yoel Kortick" userId="167978f5-7f40-4909-85d5-d4149554ad4e" providerId="ADAL" clId="{E2E57676-6EA8-473D-A00C-AD634AB1D260}" dt="2024-10-09T12:23:23.298" v="1844" actId="14100"/>
          <ac:cxnSpMkLst>
            <pc:docMk/>
            <pc:sldMk cId="2412964103" sldId="706"/>
            <ac:cxnSpMk id="30" creationId="{21634214-9B70-D32F-7A99-DE894E5E4B80}"/>
          </ac:cxnSpMkLst>
        </pc:cxnChg>
        <pc:cxnChg chg="mod">
          <ac:chgData name="Yoel Kortick" userId="167978f5-7f40-4909-85d5-d4149554ad4e" providerId="ADAL" clId="{E2E57676-6EA8-473D-A00C-AD634AB1D260}" dt="2024-10-09T12:22:50.980" v="1840" actId="14100"/>
          <ac:cxnSpMkLst>
            <pc:docMk/>
            <pc:sldMk cId="2412964103" sldId="706"/>
            <ac:cxnSpMk id="37" creationId="{3DD01791-AE46-E8BA-0E7B-F216A1CD86A8}"/>
          </ac:cxnSpMkLst>
        </pc:cxnChg>
        <pc:cxnChg chg="mod">
          <ac:chgData name="Yoel Kortick" userId="167978f5-7f40-4909-85d5-d4149554ad4e" providerId="ADAL" clId="{E2E57676-6EA8-473D-A00C-AD634AB1D260}" dt="2024-10-09T12:22:47.612" v="1839" actId="14100"/>
          <ac:cxnSpMkLst>
            <pc:docMk/>
            <pc:sldMk cId="2412964103" sldId="706"/>
            <ac:cxnSpMk id="40" creationId="{0B561C61-616E-A378-FD9B-6CCAEE9058FA}"/>
          </ac:cxnSpMkLst>
        </pc:cxnChg>
        <pc:cxnChg chg="add mod">
          <ac:chgData name="Yoel Kortick" userId="167978f5-7f40-4909-85d5-d4149554ad4e" providerId="ADAL" clId="{E2E57676-6EA8-473D-A00C-AD634AB1D260}" dt="2024-10-09T12:29:09.656" v="2087" actId="14100"/>
          <ac:cxnSpMkLst>
            <pc:docMk/>
            <pc:sldMk cId="2412964103" sldId="706"/>
            <ac:cxnSpMk id="50" creationId="{16504AAA-DBF0-8DB2-62BE-91B1A4843A3C}"/>
          </ac:cxnSpMkLst>
        </pc:cxnChg>
      </pc:sldChg>
      <pc:sldChg chg="addSp delSp modSp add mod">
        <pc:chgData name="Yoel Kortick" userId="167978f5-7f40-4909-85d5-d4149554ad4e" providerId="ADAL" clId="{E2E57676-6EA8-473D-A00C-AD634AB1D260}" dt="2024-10-10T12:55:36.445" v="7947" actId="21"/>
        <pc:sldMkLst>
          <pc:docMk/>
          <pc:sldMk cId="3254443157" sldId="707"/>
        </pc:sldMkLst>
        <pc:spChg chg="mod">
          <ac:chgData name="Yoel Kortick" userId="167978f5-7f40-4909-85d5-d4149554ad4e" providerId="ADAL" clId="{E2E57676-6EA8-473D-A00C-AD634AB1D260}" dt="2024-10-10T12:55:36.445" v="7947" actId="21"/>
          <ac:spMkLst>
            <pc:docMk/>
            <pc:sldMk cId="3254443157" sldId="707"/>
            <ac:spMk id="2" creationId="{D581341C-F99D-9E6E-625C-93497F127A1D}"/>
          </ac:spMkLst>
        </pc:spChg>
        <pc:spChg chg="mod">
          <ac:chgData name="Yoel Kortick" userId="167978f5-7f40-4909-85d5-d4149554ad4e" providerId="ADAL" clId="{E2E57676-6EA8-473D-A00C-AD634AB1D260}" dt="2024-10-09T12:38:15.547" v="2212" actId="1076"/>
          <ac:spMkLst>
            <pc:docMk/>
            <pc:sldMk cId="3254443157" sldId="707"/>
            <ac:spMk id="5" creationId="{48EA87AF-1AAC-4CF4-BA3F-94B96602331F}"/>
          </ac:spMkLst>
        </pc:spChg>
        <pc:spChg chg="add mod">
          <ac:chgData name="Yoel Kortick" userId="167978f5-7f40-4909-85d5-d4149554ad4e" providerId="ADAL" clId="{E2E57676-6EA8-473D-A00C-AD634AB1D260}" dt="2024-10-10T07:52:47.425" v="6478" actId="20577"/>
          <ac:spMkLst>
            <pc:docMk/>
            <pc:sldMk cId="3254443157" sldId="707"/>
            <ac:spMk id="11" creationId="{3B471383-9E6C-A328-4617-95B7580A23BE}"/>
          </ac:spMkLst>
        </pc:spChg>
        <pc:spChg chg="add mod">
          <ac:chgData name="Yoel Kortick" userId="167978f5-7f40-4909-85d5-d4149554ad4e" providerId="ADAL" clId="{E2E57676-6EA8-473D-A00C-AD634AB1D260}" dt="2024-10-10T07:52:52.915" v="6482" actId="20577"/>
          <ac:spMkLst>
            <pc:docMk/>
            <pc:sldMk cId="3254443157" sldId="707"/>
            <ac:spMk id="12" creationId="{BB0D575D-8A1E-97B6-4240-B4359BEAFA59}"/>
          </ac:spMkLst>
        </pc:spChg>
        <pc:spChg chg="add mod">
          <ac:chgData name="Yoel Kortick" userId="167978f5-7f40-4909-85d5-d4149554ad4e" providerId="ADAL" clId="{E2E57676-6EA8-473D-A00C-AD634AB1D260}" dt="2024-10-09T12:55:25.149" v="2427" actId="1076"/>
          <ac:spMkLst>
            <pc:docMk/>
            <pc:sldMk cId="3254443157" sldId="707"/>
            <ac:spMk id="13" creationId="{420A42AB-03FE-EE77-E19A-364A164FDFA1}"/>
          </ac:spMkLst>
        </pc:spChg>
        <pc:spChg chg="del">
          <ac:chgData name="Yoel Kortick" userId="167978f5-7f40-4909-85d5-d4149554ad4e" providerId="ADAL" clId="{E2E57676-6EA8-473D-A00C-AD634AB1D260}" dt="2024-10-09T12:50:47.629" v="2287" actId="478"/>
          <ac:spMkLst>
            <pc:docMk/>
            <pc:sldMk cId="3254443157" sldId="707"/>
            <ac:spMk id="16" creationId="{097E1D34-8BD5-F346-7BC8-9BE2D8C2581A}"/>
          </ac:spMkLst>
        </pc:spChg>
        <pc:spChg chg="mod">
          <ac:chgData name="Yoel Kortick" userId="167978f5-7f40-4909-85d5-d4149554ad4e" providerId="ADAL" clId="{E2E57676-6EA8-473D-A00C-AD634AB1D260}" dt="2024-10-09T12:51:29.925" v="2361" actId="1035"/>
          <ac:spMkLst>
            <pc:docMk/>
            <pc:sldMk cId="3254443157" sldId="707"/>
            <ac:spMk id="19" creationId="{6A20C107-56DA-068E-B1AC-EDA8454104AB}"/>
          </ac:spMkLst>
        </pc:spChg>
        <pc:spChg chg="del">
          <ac:chgData name="Yoel Kortick" userId="167978f5-7f40-4909-85d5-d4149554ad4e" providerId="ADAL" clId="{E2E57676-6EA8-473D-A00C-AD634AB1D260}" dt="2024-10-09T12:50:44.514" v="2286" actId="478"/>
          <ac:spMkLst>
            <pc:docMk/>
            <pc:sldMk cId="3254443157" sldId="707"/>
            <ac:spMk id="22" creationId="{9488C00A-273E-3056-51CE-F012776BD540}"/>
          </ac:spMkLst>
        </pc:spChg>
        <pc:spChg chg="del mod">
          <ac:chgData name="Yoel Kortick" userId="167978f5-7f40-4909-85d5-d4149554ad4e" providerId="ADAL" clId="{E2E57676-6EA8-473D-A00C-AD634AB1D260}" dt="2024-10-09T12:48:54.576" v="2215" actId="478"/>
          <ac:spMkLst>
            <pc:docMk/>
            <pc:sldMk cId="3254443157" sldId="707"/>
            <ac:spMk id="29" creationId="{47BCD8DC-FADB-D796-9127-B518FFE5CFB2}"/>
          </ac:spMkLst>
        </pc:spChg>
        <pc:spChg chg="mod">
          <ac:chgData name="Yoel Kortick" userId="167978f5-7f40-4909-85d5-d4149554ad4e" providerId="ADAL" clId="{E2E57676-6EA8-473D-A00C-AD634AB1D260}" dt="2024-10-10T07:52:42.347" v="6474" actId="20577"/>
          <ac:spMkLst>
            <pc:docMk/>
            <pc:sldMk cId="3254443157" sldId="707"/>
            <ac:spMk id="32" creationId="{FB2CC496-8712-6B02-D950-A4ADD4BA10E3}"/>
          </ac:spMkLst>
        </pc:spChg>
        <pc:spChg chg="del">
          <ac:chgData name="Yoel Kortick" userId="167978f5-7f40-4909-85d5-d4149554ad4e" providerId="ADAL" clId="{E2E57676-6EA8-473D-A00C-AD634AB1D260}" dt="2024-10-09T12:36:17.039" v="2123" actId="478"/>
          <ac:spMkLst>
            <pc:docMk/>
            <pc:sldMk cId="3254443157" sldId="707"/>
            <ac:spMk id="39" creationId="{79FA6407-7E90-43E5-753A-DFD8B26CD60E}"/>
          </ac:spMkLst>
        </pc:spChg>
        <pc:spChg chg="mod">
          <ac:chgData name="Yoel Kortick" userId="167978f5-7f40-4909-85d5-d4149554ad4e" providerId="ADAL" clId="{E2E57676-6EA8-473D-A00C-AD634AB1D260}" dt="2024-10-09T12:55:17.674" v="2425" actId="14100"/>
          <ac:spMkLst>
            <pc:docMk/>
            <pc:sldMk cId="3254443157" sldId="707"/>
            <ac:spMk id="49" creationId="{16C6519E-A7F5-604E-B489-5AA4B2B4CB73}"/>
          </ac:spMkLst>
        </pc:spChg>
        <pc:picChg chg="del">
          <ac:chgData name="Yoel Kortick" userId="167978f5-7f40-4909-85d5-d4149554ad4e" providerId="ADAL" clId="{E2E57676-6EA8-473D-A00C-AD634AB1D260}" dt="2024-10-09T12:31:25.926" v="2104" actId="478"/>
          <ac:picMkLst>
            <pc:docMk/>
            <pc:sldMk cId="3254443157" sldId="707"/>
            <ac:picMk id="4" creationId="{E9BC0985-78F1-B76E-A02D-1A36FA16BDC0}"/>
          </ac:picMkLst>
        </pc:picChg>
        <pc:picChg chg="add del mod ord">
          <ac:chgData name="Yoel Kortick" userId="167978f5-7f40-4909-85d5-d4149554ad4e" providerId="ADAL" clId="{E2E57676-6EA8-473D-A00C-AD634AB1D260}" dt="2024-10-09T12:54:17.062" v="2387" actId="478"/>
          <ac:picMkLst>
            <pc:docMk/>
            <pc:sldMk cId="3254443157" sldId="707"/>
            <ac:picMk id="18" creationId="{6A9B530F-73F7-4A38-FC08-C12F0C1C7EDF}"/>
          </ac:picMkLst>
        </pc:picChg>
        <pc:picChg chg="add mod ord">
          <ac:chgData name="Yoel Kortick" userId="167978f5-7f40-4909-85d5-d4149554ad4e" providerId="ADAL" clId="{E2E57676-6EA8-473D-A00C-AD634AB1D260}" dt="2024-10-09T12:54:26.084" v="2415" actId="1035"/>
          <ac:picMkLst>
            <pc:docMk/>
            <pc:sldMk cId="3254443157" sldId="707"/>
            <ac:picMk id="24" creationId="{9B60313B-38AC-958E-0993-D8512A58AF68}"/>
          </ac:picMkLst>
        </pc:picChg>
        <pc:cxnChg chg="del">
          <ac:chgData name="Yoel Kortick" userId="167978f5-7f40-4909-85d5-d4149554ad4e" providerId="ADAL" clId="{E2E57676-6EA8-473D-A00C-AD634AB1D260}" dt="2024-10-09T12:36:18.248" v="2124" actId="478"/>
          <ac:cxnSpMkLst>
            <pc:docMk/>
            <pc:sldMk cId="3254443157" sldId="707"/>
            <ac:cxnSpMk id="15" creationId="{B4DC6A7A-DCA1-E8AD-9D4E-C204BBBDBFC7}"/>
          </ac:cxnSpMkLst>
        </pc:cxnChg>
        <pc:cxnChg chg="mod">
          <ac:chgData name="Yoel Kortick" userId="167978f5-7f40-4909-85d5-d4149554ad4e" providerId="ADAL" clId="{E2E57676-6EA8-473D-A00C-AD634AB1D260}" dt="2024-10-09T12:54:42.998" v="2419" actId="14100"/>
          <ac:cxnSpMkLst>
            <pc:docMk/>
            <pc:sldMk cId="3254443157" sldId="707"/>
            <ac:cxnSpMk id="17" creationId="{6BDB0224-C8F1-05DD-2DEC-CA9CB82E01F5}"/>
          </ac:cxnSpMkLst>
        </pc:cxnChg>
        <pc:cxnChg chg="mod">
          <ac:chgData name="Yoel Kortick" userId="167978f5-7f40-4909-85d5-d4149554ad4e" providerId="ADAL" clId="{E2E57676-6EA8-473D-A00C-AD634AB1D260}" dt="2024-10-09T12:55:22.351" v="2426" actId="14100"/>
          <ac:cxnSpMkLst>
            <pc:docMk/>
            <pc:sldMk cId="3254443157" sldId="707"/>
            <ac:cxnSpMk id="20" creationId="{3AD3D7A3-80A0-C299-2B80-1A36DF7E6795}"/>
          </ac:cxnSpMkLst>
        </pc:cxnChg>
        <pc:cxnChg chg="mod">
          <ac:chgData name="Yoel Kortick" userId="167978f5-7f40-4909-85d5-d4149554ad4e" providerId="ADAL" clId="{E2E57676-6EA8-473D-A00C-AD634AB1D260}" dt="2024-10-09T12:55:09.978" v="2423" actId="14100"/>
          <ac:cxnSpMkLst>
            <pc:docMk/>
            <pc:sldMk cId="3254443157" sldId="707"/>
            <ac:cxnSpMk id="25" creationId="{86FD222F-0B38-B753-DE0D-0C9F018AC2FE}"/>
          </ac:cxnSpMkLst>
        </pc:cxnChg>
        <pc:cxnChg chg="mod">
          <ac:chgData name="Yoel Kortick" userId="167978f5-7f40-4909-85d5-d4149554ad4e" providerId="ADAL" clId="{E2E57676-6EA8-473D-A00C-AD634AB1D260}" dt="2024-10-09T12:54:38.630" v="2418" actId="14100"/>
          <ac:cxnSpMkLst>
            <pc:docMk/>
            <pc:sldMk cId="3254443157" sldId="707"/>
            <ac:cxnSpMk id="30" creationId="{21634214-9B70-D32F-7A99-DE894E5E4B80}"/>
          </ac:cxnSpMkLst>
        </pc:cxnChg>
        <pc:cxnChg chg="mod">
          <ac:chgData name="Yoel Kortick" userId="167978f5-7f40-4909-85d5-d4149554ad4e" providerId="ADAL" clId="{E2E57676-6EA8-473D-A00C-AD634AB1D260}" dt="2024-10-09T12:54:32.022" v="2416" actId="14100"/>
          <ac:cxnSpMkLst>
            <pc:docMk/>
            <pc:sldMk cId="3254443157" sldId="707"/>
            <ac:cxnSpMk id="37" creationId="{3DD01791-AE46-E8BA-0E7B-F216A1CD86A8}"/>
          </ac:cxnSpMkLst>
        </pc:cxnChg>
        <pc:cxnChg chg="mod">
          <ac:chgData name="Yoel Kortick" userId="167978f5-7f40-4909-85d5-d4149554ad4e" providerId="ADAL" clId="{E2E57676-6EA8-473D-A00C-AD634AB1D260}" dt="2024-10-09T12:54:35.377" v="2417" actId="14100"/>
          <ac:cxnSpMkLst>
            <pc:docMk/>
            <pc:sldMk cId="3254443157" sldId="707"/>
            <ac:cxnSpMk id="40" creationId="{0B561C61-616E-A378-FD9B-6CCAEE9058FA}"/>
          </ac:cxnSpMkLst>
        </pc:cxnChg>
        <pc:cxnChg chg="mod">
          <ac:chgData name="Yoel Kortick" userId="167978f5-7f40-4909-85d5-d4149554ad4e" providerId="ADAL" clId="{E2E57676-6EA8-473D-A00C-AD634AB1D260}" dt="2024-10-09T12:55:29.435" v="2429" actId="14100"/>
          <ac:cxnSpMkLst>
            <pc:docMk/>
            <pc:sldMk cId="3254443157" sldId="707"/>
            <ac:cxnSpMk id="50" creationId="{16504AAA-DBF0-8DB2-62BE-91B1A4843A3C}"/>
          </ac:cxnSpMkLst>
        </pc:cxnChg>
      </pc:sldChg>
      <pc:sldChg chg="modSp add mod">
        <pc:chgData name="Yoel Kortick" userId="167978f5-7f40-4909-85d5-d4149554ad4e" providerId="ADAL" clId="{E2E57676-6EA8-473D-A00C-AD634AB1D260}" dt="2024-10-10T05:35:09.740" v="2487"/>
        <pc:sldMkLst>
          <pc:docMk/>
          <pc:sldMk cId="3284046090" sldId="708"/>
        </pc:sldMkLst>
        <pc:spChg chg="mod">
          <ac:chgData name="Yoel Kortick" userId="167978f5-7f40-4909-85d5-d4149554ad4e" providerId="ADAL" clId="{E2E57676-6EA8-473D-A00C-AD634AB1D260}" dt="2024-10-10T05:35:09.740" v="2487"/>
          <ac:spMkLst>
            <pc:docMk/>
            <pc:sldMk cId="3284046090" sldId="708"/>
            <ac:spMk id="16" creationId="{23C732E4-9340-8242-F658-2E8AD491C273}"/>
          </ac:spMkLst>
        </pc:spChg>
      </pc:sldChg>
      <pc:sldChg chg="modSp add mod">
        <pc:chgData name="Yoel Kortick" userId="167978f5-7f40-4909-85d5-d4149554ad4e" providerId="ADAL" clId="{E2E57676-6EA8-473D-A00C-AD634AB1D260}" dt="2024-10-10T13:18:12.598" v="8048" actId="20577"/>
        <pc:sldMkLst>
          <pc:docMk/>
          <pc:sldMk cId="3692048912" sldId="709"/>
        </pc:sldMkLst>
        <pc:spChg chg="mod">
          <ac:chgData name="Yoel Kortick" userId="167978f5-7f40-4909-85d5-d4149554ad4e" providerId="ADAL" clId="{E2E57676-6EA8-473D-A00C-AD634AB1D260}" dt="2024-10-10T13:18:12.598" v="8048" actId="20577"/>
          <ac:spMkLst>
            <pc:docMk/>
            <pc:sldMk cId="3692048912" sldId="709"/>
            <ac:spMk id="2" creationId="{D581341C-F99D-9E6E-625C-93497F127A1D}"/>
          </ac:spMkLst>
        </pc:spChg>
        <pc:spChg chg="mod">
          <ac:chgData name="Yoel Kortick" userId="167978f5-7f40-4909-85d5-d4149554ad4e" providerId="ADAL" clId="{E2E57676-6EA8-473D-A00C-AD634AB1D260}" dt="2024-10-10T05:35:17.482" v="2490"/>
          <ac:spMkLst>
            <pc:docMk/>
            <pc:sldMk cId="3692048912" sldId="709"/>
            <ac:spMk id="10" creationId="{4C5297D4-1A90-BA7E-1EA2-3486955EA032}"/>
          </ac:spMkLst>
        </pc:spChg>
      </pc:sldChg>
      <pc:sldChg chg="addSp delSp modSp add mod">
        <pc:chgData name="Yoel Kortick" userId="167978f5-7f40-4909-85d5-d4149554ad4e" providerId="ADAL" clId="{E2E57676-6EA8-473D-A00C-AD634AB1D260}" dt="2024-10-10T13:19:17.427" v="8093" actId="313"/>
        <pc:sldMkLst>
          <pc:docMk/>
          <pc:sldMk cId="3268403080" sldId="710"/>
        </pc:sldMkLst>
        <pc:spChg chg="mod">
          <ac:chgData name="Yoel Kortick" userId="167978f5-7f40-4909-85d5-d4149554ad4e" providerId="ADAL" clId="{E2E57676-6EA8-473D-A00C-AD634AB1D260}" dt="2024-10-10T13:19:17.427" v="8093" actId="313"/>
          <ac:spMkLst>
            <pc:docMk/>
            <pc:sldMk cId="3268403080" sldId="710"/>
            <ac:spMk id="2" creationId="{D581341C-F99D-9E6E-625C-93497F127A1D}"/>
          </ac:spMkLst>
        </pc:spChg>
        <pc:picChg chg="add del mod">
          <ac:chgData name="Yoel Kortick" userId="167978f5-7f40-4909-85d5-d4149554ad4e" providerId="ADAL" clId="{E2E57676-6EA8-473D-A00C-AD634AB1D260}" dt="2024-10-10T06:12:49.573" v="4114" actId="478"/>
          <ac:picMkLst>
            <pc:docMk/>
            <pc:sldMk cId="3268403080" sldId="710"/>
            <ac:picMk id="4" creationId="{F77CA289-05B2-1A50-7FA0-BE264F288CEA}"/>
          </ac:picMkLst>
        </pc:picChg>
        <pc:picChg chg="add mod">
          <ac:chgData name="Yoel Kortick" userId="167978f5-7f40-4909-85d5-d4149554ad4e" providerId="ADAL" clId="{E2E57676-6EA8-473D-A00C-AD634AB1D260}" dt="2024-10-10T06:12:56.099" v="4118" actId="208"/>
          <ac:picMkLst>
            <pc:docMk/>
            <pc:sldMk cId="3268403080" sldId="710"/>
            <ac:picMk id="6" creationId="{D7C10736-4D76-C337-6860-D04A18AD8244}"/>
          </ac:picMkLst>
        </pc:picChg>
      </pc:sldChg>
      <pc:sldChg chg="addSp delSp modSp add mod">
        <pc:chgData name="Yoel Kortick" userId="167978f5-7f40-4909-85d5-d4149554ad4e" providerId="ADAL" clId="{E2E57676-6EA8-473D-A00C-AD634AB1D260}" dt="2024-10-10T12:52:31.895" v="7727"/>
        <pc:sldMkLst>
          <pc:docMk/>
          <pc:sldMk cId="2363276268" sldId="711"/>
        </pc:sldMkLst>
        <pc:spChg chg="mod">
          <ac:chgData name="Yoel Kortick" userId="167978f5-7f40-4909-85d5-d4149554ad4e" providerId="ADAL" clId="{E2E57676-6EA8-473D-A00C-AD634AB1D260}" dt="2024-10-10T12:52:31.895" v="7727"/>
          <ac:spMkLst>
            <pc:docMk/>
            <pc:sldMk cId="2363276268" sldId="711"/>
            <ac:spMk id="2" creationId="{D581341C-F99D-9E6E-625C-93497F127A1D}"/>
          </ac:spMkLst>
        </pc:spChg>
        <pc:spChg chg="add">
          <ac:chgData name="Yoel Kortick" userId="167978f5-7f40-4909-85d5-d4149554ad4e" providerId="ADAL" clId="{E2E57676-6EA8-473D-A00C-AD634AB1D260}" dt="2024-10-10T05:53:29.066" v="3503" actId="11529"/>
          <ac:spMkLst>
            <pc:docMk/>
            <pc:sldMk cId="2363276268" sldId="711"/>
            <ac:spMk id="6" creationId="{AC415F4C-B819-23F1-9F06-516E1911160A}"/>
          </ac:spMkLst>
        </pc:spChg>
        <pc:spChg chg="add">
          <ac:chgData name="Yoel Kortick" userId="167978f5-7f40-4909-85d5-d4149554ad4e" providerId="ADAL" clId="{E2E57676-6EA8-473D-A00C-AD634AB1D260}" dt="2024-10-10T05:53:33.957" v="3504" actId="11529"/>
          <ac:spMkLst>
            <pc:docMk/>
            <pc:sldMk cId="2363276268" sldId="711"/>
            <ac:spMk id="11" creationId="{51146F27-A7A8-9BDC-88CE-0C5175CDAB2E}"/>
          </ac:spMkLst>
        </pc:spChg>
        <pc:spChg chg="add mod">
          <ac:chgData name="Yoel Kortick" userId="167978f5-7f40-4909-85d5-d4149554ad4e" providerId="ADAL" clId="{E2E57676-6EA8-473D-A00C-AD634AB1D260}" dt="2024-10-10T05:53:42.461" v="3509" actId="1035"/>
          <ac:spMkLst>
            <pc:docMk/>
            <pc:sldMk cId="2363276268" sldId="711"/>
            <ac:spMk id="12" creationId="{85357FA9-9D32-05BA-37FD-470960E992F0}"/>
          </ac:spMkLst>
        </pc:spChg>
        <pc:spChg chg="add mod">
          <ac:chgData name="Yoel Kortick" userId="167978f5-7f40-4909-85d5-d4149554ad4e" providerId="ADAL" clId="{E2E57676-6EA8-473D-A00C-AD634AB1D260}" dt="2024-10-10T05:54:00.711" v="3553" actId="207"/>
          <ac:spMkLst>
            <pc:docMk/>
            <pc:sldMk cId="2363276268" sldId="711"/>
            <ac:spMk id="13" creationId="{9550DAA0-26DD-52B5-43D7-AFD58709F9DF}"/>
          </ac:spMkLst>
        </pc:spChg>
        <pc:picChg chg="del">
          <ac:chgData name="Yoel Kortick" userId="167978f5-7f40-4909-85d5-d4149554ad4e" providerId="ADAL" clId="{E2E57676-6EA8-473D-A00C-AD634AB1D260}" dt="2024-10-10T05:52:37.027" v="3476" actId="478"/>
          <ac:picMkLst>
            <pc:docMk/>
            <pc:sldMk cId="2363276268" sldId="711"/>
            <ac:picMk id="4" creationId="{F77CA289-05B2-1A50-7FA0-BE264F288CEA}"/>
          </ac:picMkLst>
        </pc:picChg>
        <pc:picChg chg="add mod">
          <ac:chgData name="Yoel Kortick" userId="167978f5-7f40-4909-85d5-d4149554ad4e" providerId="ADAL" clId="{E2E57676-6EA8-473D-A00C-AD634AB1D260}" dt="2024-10-10T05:53:22.737" v="3502" actId="208"/>
          <ac:picMkLst>
            <pc:docMk/>
            <pc:sldMk cId="2363276268" sldId="711"/>
            <ac:picMk id="5" creationId="{E8159F88-F4AB-15D9-FDCE-1ECF70250B7A}"/>
          </ac:picMkLst>
        </pc:picChg>
      </pc:sldChg>
      <pc:sldChg chg="addSp delSp modSp add mod">
        <pc:chgData name="Yoel Kortick" userId="167978f5-7f40-4909-85d5-d4149554ad4e" providerId="ADAL" clId="{E2E57676-6EA8-473D-A00C-AD634AB1D260}" dt="2024-10-10T05:56:00.534" v="3677" actId="11529"/>
        <pc:sldMkLst>
          <pc:docMk/>
          <pc:sldMk cId="52491953" sldId="712"/>
        </pc:sldMkLst>
        <pc:spChg chg="mod">
          <ac:chgData name="Yoel Kortick" userId="167978f5-7f40-4909-85d5-d4149554ad4e" providerId="ADAL" clId="{E2E57676-6EA8-473D-A00C-AD634AB1D260}" dt="2024-10-10T05:54:51.518" v="3598" actId="313"/>
          <ac:spMkLst>
            <pc:docMk/>
            <pc:sldMk cId="52491953" sldId="712"/>
            <ac:spMk id="2" creationId="{D581341C-F99D-9E6E-625C-93497F127A1D}"/>
          </ac:spMkLst>
        </pc:spChg>
        <pc:spChg chg="del">
          <ac:chgData name="Yoel Kortick" userId="167978f5-7f40-4909-85d5-d4149554ad4e" providerId="ADAL" clId="{E2E57676-6EA8-473D-A00C-AD634AB1D260}" dt="2024-10-10T05:55:12.876" v="3615" actId="478"/>
          <ac:spMkLst>
            <pc:docMk/>
            <pc:sldMk cId="52491953" sldId="712"/>
            <ac:spMk id="6" creationId="{AC415F4C-B819-23F1-9F06-516E1911160A}"/>
          </ac:spMkLst>
        </pc:spChg>
        <pc:spChg chg="del">
          <ac:chgData name="Yoel Kortick" userId="167978f5-7f40-4909-85d5-d4149554ad4e" providerId="ADAL" clId="{E2E57676-6EA8-473D-A00C-AD634AB1D260}" dt="2024-10-10T05:55:20.234" v="3617" actId="478"/>
          <ac:spMkLst>
            <pc:docMk/>
            <pc:sldMk cId="52491953" sldId="712"/>
            <ac:spMk id="11" creationId="{51146F27-A7A8-9BDC-88CE-0C5175CDAB2E}"/>
          </ac:spMkLst>
        </pc:spChg>
        <pc:spChg chg="del mod">
          <ac:chgData name="Yoel Kortick" userId="167978f5-7f40-4909-85d5-d4149554ad4e" providerId="ADAL" clId="{E2E57676-6EA8-473D-A00C-AD634AB1D260}" dt="2024-10-10T05:55:54.211" v="3676" actId="478"/>
          <ac:spMkLst>
            <pc:docMk/>
            <pc:sldMk cId="52491953" sldId="712"/>
            <ac:spMk id="12" creationId="{85357FA9-9D32-05BA-37FD-470960E992F0}"/>
          </ac:spMkLst>
        </pc:spChg>
        <pc:spChg chg="del">
          <ac:chgData name="Yoel Kortick" userId="167978f5-7f40-4909-85d5-d4149554ad4e" providerId="ADAL" clId="{E2E57676-6EA8-473D-A00C-AD634AB1D260}" dt="2024-10-10T05:55:17.512" v="3616" actId="478"/>
          <ac:spMkLst>
            <pc:docMk/>
            <pc:sldMk cId="52491953" sldId="712"/>
            <ac:spMk id="13" creationId="{9550DAA0-26DD-52B5-43D7-AFD58709F9DF}"/>
          </ac:spMkLst>
        </pc:spChg>
        <pc:spChg chg="add mod">
          <ac:chgData name="Yoel Kortick" userId="167978f5-7f40-4909-85d5-d4149554ad4e" providerId="ADAL" clId="{E2E57676-6EA8-473D-A00C-AD634AB1D260}" dt="2024-10-10T05:55:47.450" v="3674" actId="1036"/>
          <ac:spMkLst>
            <pc:docMk/>
            <pc:sldMk cId="52491953" sldId="712"/>
            <ac:spMk id="16" creationId="{0AEB877A-97E7-91E0-2B8C-D0ED392A3CEB}"/>
          </ac:spMkLst>
        </pc:spChg>
        <pc:spChg chg="add">
          <ac:chgData name="Yoel Kortick" userId="167978f5-7f40-4909-85d5-d4149554ad4e" providerId="ADAL" clId="{E2E57676-6EA8-473D-A00C-AD634AB1D260}" dt="2024-10-10T05:56:00.534" v="3677" actId="11529"/>
          <ac:spMkLst>
            <pc:docMk/>
            <pc:sldMk cId="52491953" sldId="712"/>
            <ac:spMk id="17" creationId="{6C750F84-44DF-9671-881A-14DF928D77B2}"/>
          </ac:spMkLst>
        </pc:spChg>
        <pc:picChg chg="add mod ord">
          <ac:chgData name="Yoel Kortick" userId="167978f5-7f40-4909-85d5-d4149554ad4e" providerId="ADAL" clId="{E2E57676-6EA8-473D-A00C-AD634AB1D260}" dt="2024-10-10T05:55:10.590" v="3614" actId="208"/>
          <ac:picMkLst>
            <pc:docMk/>
            <pc:sldMk cId="52491953" sldId="712"/>
            <ac:picMk id="4" creationId="{E7913DFA-A2C5-1089-1002-7008E231B8B4}"/>
          </ac:picMkLst>
        </pc:picChg>
        <pc:picChg chg="del">
          <ac:chgData name="Yoel Kortick" userId="167978f5-7f40-4909-85d5-d4149554ad4e" providerId="ADAL" clId="{E2E57676-6EA8-473D-A00C-AD634AB1D260}" dt="2024-10-10T05:54:54.082" v="3599" actId="478"/>
          <ac:picMkLst>
            <pc:docMk/>
            <pc:sldMk cId="52491953" sldId="712"/>
            <ac:picMk id="5" creationId="{E8159F88-F4AB-15D9-FDCE-1ECF70250B7A}"/>
          </ac:picMkLst>
        </pc:picChg>
        <pc:picChg chg="add mod">
          <ac:chgData name="Yoel Kortick" userId="167978f5-7f40-4909-85d5-d4149554ad4e" providerId="ADAL" clId="{E2E57676-6EA8-473D-A00C-AD634AB1D260}" dt="2024-10-10T05:55:50.832" v="3675" actId="208"/>
          <ac:picMkLst>
            <pc:docMk/>
            <pc:sldMk cId="52491953" sldId="712"/>
            <ac:picMk id="15" creationId="{E0F9E077-20DF-5CD1-7CC2-FA89A39265D2}"/>
          </ac:picMkLst>
        </pc:picChg>
      </pc:sldChg>
      <pc:sldChg chg="addSp delSp modSp add mod">
        <pc:chgData name="Yoel Kortick" userId="167978f5-7f40-4909-85d5-d4149554ad4e" providerId="ADAL" clId="{E2E57676-6EA8-473D-A00C-AD634AB1D260}" dt="2024-10-10T05:58:59.418" v="3867" actId="11529"/>
        <pc:sldMkLst>
          <pc:docMk/>
          <pc:sldMk cId="103657096" sldId="713"/>
        </pc:sldMkLst>
        <pc:spChg chg="mod">
          <ac:chgData name="Yoel Kortick" userId="167978f5-7f40-4909-85d5-d4149554ad4e" providerId="ADAL" clId="{E2E57676-6EA8-473D-A00C-AD634AB1D260}" dt="2024-10-10T05:58:51.585" v="3866" actId="20577"/>
          <ac:spMkLst>
            <pc:docMk/>
            <pc:sldMk cId="103657096" sldId="713"/>
            <ac:spMk id="2" creationId="{D581341C-F99D-9E6E-625C-93497F127A1D}"/>
          </ac:spMkLst>
        </pc:spChg>
        <pc:spChg chg="add mod">
          <ac:chgData name="Yoel Kortick" userId="167978f5-7f40-4909-85d5-d4149554ad4e" providerId="ADAL" clId="{E2E57676-6EA8-473D-A00C-AD634AB1D260}" dt="2024-10-10T05:58:38.774" v="3845" actId="14100"/>
          <ac:spMkLst>
            <pc:docMk/>
            <pc:sldMk cId="103657096" sldId="713"/>
            <ac:spMk id="12" creationId="{42D5BE29-DC7C-3EAB-22F2-C87B0F3A3557}"/>
          </ac:spMkLst>
        </pc:spChg>
        <pc:spChg chg="del">
          <ac:chgData name="Yoel Kortick" userId="167978f5-7f40-4909-85d5-d4149554ad4e" providerId="ADAL" clId="{E2E57676-6EA8-473D-A00C-AD634AB1D260}" dt="2024-10-10T05:57:21.187" v="3751" actId="478"/>
          <ac:spMkLst>
            <pc:docMk/>
            <pc:sldMk cId="103657096" sldId="713"/>
            <ac:spMk id="16" creationId="{0AEB877A-97E7-91E0-2B8C-D0ED392A3CEB}"/>
          </ac:spMkLst>
        </pc:spChg>
        <pc:spChg chg="del">
          <ac:chgData name="Yoel Kortick" userId="167978f5-7f40-4909-85d5-d4149554ad4e" providerId="ADAL" clId="{E2E57676-6EA8-473D-A00C-AD634AB1D260}" dt="2024-10-10T05:57:21.187" v="3751" actId="478"/>
          <ac:spMkLst>
            <pc:docMk/>
            <pc:sldMk cId="103657096" sldId="713"/>
            <ac:spMk id="17" creationId="{6C750F84-44DF-9671-881A-14DF928D77B2}"/>
          </ac:spMkLst>
        </pc:spChg>
        <pc:picChg chg="del">
          <ac:chgData name="Yoel Kortick" userId="167978f5-7f40-4909-85d5-d4149554ad4e" providerId="ADAL" clId="{E2E57676-6EA8-473D-A00C-AD634AB1D260}" dt="2024-10-10T05:57:21.187" v="3751" actId="478"/>
          <ac:picMkLst>
            <pc:docMk/>
            <pc:sldMk cId="103657096" sldId="713"/>
            <ac:picMk id="4" creationId="{E7913DFA-A2C5-1089-1002-7008E231B8B4}"/>
          </ac:picMkLst>
        </pc:picChg>
        <pc:picChg chg="add del">
          <ac:chgData name="Yoel Kortick" userId="167978f5-7f40-4909-85d5-d4149554ad4e" providerId="ADAL" clId="{E2E57676-6EA8-473D-A00C-AD634AB1D260}" dt="2024-10-10T05:57:23.636" v="3753" actId="21"/>
          <ac:picMkLst>
            <pc:docMk/>
            <pc:sldMk cId="103657096" sldId="713"/>
            <ac:picMk id="5" creationId="{82F7CDD4-F029-C546-C8AE-2A4848F0BEAC}"/>
          </ac:picMkLst>
        </pc:picChg>
        <pc:picChg chg="add mod">
          <ac:chgData name="Yoel Kortick" userId="167978f5-7f40-4909-85d5-d4149554ad4e" providerId="ADAL" clId="{E2E57676-6EA8-473D-A00C-AD634AB1D260}" dt="2024-10-10T05:57:45.383" v="3756" actId="208"/>
          <ac:picMkLst>
            <pc:docMk/>
            <pc:sldMk cId="103657096" sldId="713"/>
            <ac:picMk id="11" creationId="{7947F8E5-AA16-C916-716A-217ED307D058}"/>
          </ac:picMkLst>
        </pc:picChg>
        <pc:picChg chg="del">
          <ac:chgData name="Yoel Kortick" userId="167978f5-7f40-4909-85d5-d4149554ad4e" providerId="ADAL" clId="{E2E57676-6EA8-473D-A00C-AD634AB1D260}" dt="2024-10-10T05:57:21.187" v="3751" actId="478"/>
          <ac:picMkLst>
            <pc:docMk/>
            <pc:sldMk cId="103657096" sldId="713"/>
            <ac:picMk id="15" creationId="{E0F9E077-20DF-5CD1-7CC2-FA89A39265D2}"/>
          </ac:picMkLst>
        </pc:picChg>
        <pc:cxnChg chg="add">
          <ac:chgData name="Yoel Kortick" userId="167978f5-7f40-4909-85d5-d4149554ad4e" providerId="ADAL" clId="{E2E57676-6EA8-473D-A00C-AD634AB1D260}" dt="2024-10-10T05:58:59.418" v="3867" actId="11529"/>
          <ac:cxnSpMkLst>
            <pc:docMk/>
            <pc:sldMk cId="103657096" sldId="713"/>
            <ac:cxnSpMk id="14" creationId="{57808788-B686-1C5C-C2C6-B6FCEFD7375C}"/>
          </ac:cxnSpMkLst>
        </pc:cxnChg>
      </pc:sldChg>
      <pc:sldChg chg="addSp delSp modSp add mod">
        <pc:chgData name="Yoel Kortick" userId="167978f5-7f40-4909-85d5-d4149554ad4e" providerId="ADAL" clId="{E2E57676-6EA8-473D-A00C-AD634AB1D260}" dt="2024-10-10T13:19:52.518" v="8095" actId="20577"/>
        <pc:sldMkLst>
          <pc:docMk/>
          <pc:sldMk cId="2065106003" sldId="714"/>
        </pc:sldMkLst>
        <pc:spChg chg="mod">
          <ac:chgData name="Yoel Kortick" userId="167978f5-7f40-4909-85d5-d4149554ad4e" providerId="ADAL" clId="{E2E57676-6EA8-473D-A00C-AD634AB1D260}" dt="2024-10-10T13:19:52.518" v="8095" actId="20577"/>
          <ac:spMkLst>
            <pc:docMk/>
            <pc:sldMk cId="2065106003" sldId="714"/>
            <ac:spMk id="2" creationId="{D581341C-F99D-9E6E-625C-93497F127A1D}"/>
          </ac:spMkLst>
        </pc:spChg>
        <pc:spChg chg="add del">
          <ac:chgData name="Yoel Kortick" userId="167978f5-7f40-4909-85d5-d4149554ad4e" providerId="ADAL" clId="{E2E57676-6EA8-473D-A00C-AD634AB1D260}" dt="2024-10-10T06:01:32.117" v="4113" actId="478"/>
          <ac:spMkLst>
            <pc:docMk/>
            <pc:sldMk cId="2065106003" sldId="714"/>
            <ac:spMk id="4" creationId="{39C66268-632B-EACA-32EB-AE68E0EEB978}"/>
          </ac:spMkLst>
        </pc:spChg>
        <pc:spChg chg="del">
          <ac:chgData name="Yoel Kortick" userId="167978f5-7f40-4909-85d5-d4149554ad4e" providerId="ADAL" clId="{E2E57676-6EA8-473D-A00C-AD634AB1D260}" dt="2024-10-10T05:59:24.818" v="3871" actId="478"/>
          <ac:spMkLst>
            <pc:docMk/>
            <pc:sldMk cId="2065106003" sldId="714"/>
            <ac:spMk id="12" creationId="{42D5BE29-DC7C-3EAB-22F2-C87B0F3A3557}"/>
          </ac:spMkLst>
        </pc:spChg>
        <pc:picChg chg="del">
          <ac:chgData name="Yoel Kortick" userId="167978f5-7f40-4909-85d5-d4149554ad4e" providerId="ADAL" clId="{E2E57676-6EA8-473D-A00C-AD634AB1D260}" dt="2024-10-10T05:59:22.816" v="3869" actId="478"/>
          <ac:picMkLst>
            <pc:docMk/>
            <pc:sldMk cId="2065106003" sldId="714"/>
            <ac:picMk id="11" creationId="{7947F8E5-AA16-C916-716A-217ED307D058}"/>
          </ac:picMkLst>
        </pc:picChg>
        <pc:cxnChg chg="del">
          <ac:chgData name="Yoel Kortick" userId="167978f5-7f40-4909-85d5-d4149554ad4e" providerId="ADAL" clId="{E2E57676-6EA8-473D-A00C-AD634AB1D260}" dt="2024-10-10T05:59:23.958" v="3870" actId="478"/>
          <ac:cxnSpMkLst>
            <pc:docMk/>
            <pc:sldMk cId="2065106003" sldId="714"/>
            <ac:cxnSpMk id="14" creationId="{57808788-B686-1C5C-C2C6-B6FCEFD7375C}"/>
          </ac:cxnSpMkLst>
        </pc:cxnChg>
      </pc:sldChg>
      <pc:sldChg chg="modSp add mod">
        <pc:chgData name="Yoel Kortick" userId="167978f5-7f40-4909-85d5-d4149554ad4e" providerId="ADAL" clId="{E2E57676-6EA8-473D-A00C-AD634AB1D260}" dt="2024-10-10T06:21:54.424" v="4177" actId="20577"/>
        <pc:sldMkLst>
          <pc:docMk/>
          <pc:sldMk cId="2091908672" sldId="715"/>
        </pc:sldMkLst>
        <pc:spChg chg="mod">
          <ac:chgData name="Yoel Kortick" userId="167978f5-7f40-4909-85d5-d4149554ad4e" providerId="ADAL" clId="{E2E57676-6EA8-473D-A00C-AD634AB1D260}" dt="2024-10-10T06:21:54.424" v="4177" actId="20577"/>
          <ac:spMkLst>
            <pc:docMk/>
            <pc:sldMk cId="2091908672" sldId="715"/>
            <ac:spMk id="16" creationId="{23C732E4-9340-8242-F658-2E8AD491C273}"/>
          </ac:spMkLst>
        </pc:spChg>
      </pc:sldChg>
      <pc:sldChg chg="modSp add mod">
        <pc:chgData name="Yoel Kortick" userId="167978f5-7f40-4909-85d5-d4149554ad4e" providerId="ADAL" clId="{E2E57676-6EA8-473D-A00C-AD634AB1D260}" dt="2024-10-10T13:20:12.575" v="8096" actId="20577"/>
        <pc:sldMkLst>
          <pc:docMk/>
          <pc:sldMk cId="2673945977" sldId="716"/>
        </pc:sldMkLst>
        <pc:spChg chg="mod">
          <ac:chgData name="Yoel Kortick" userId="167978f5-7f40-4909-85d5-d4149554ad4e" providerId="ADAL" clId="{E2E57676-6EA8-473D-A00C-AD634AB1D260}" dt="2024-10-10T13:20:12.575" v="8096" actId="20577"/>
          <ac:spMkLst>
            <pc:docMk/>
            <pc:sldMk cId="2673945977" sldId="716"/>
            <ac:spMk id="2" creationId="{D581341C-F99D-9E6E-625C-93497F127A1D}"/>
          </ac:spMkLst>
        </pc:spChg>
        <pc:spChg chg="mod">
          <ac:chgData name="Yoel Kortick" userId="167978f5-7f40-4909-85d5-d4149554ad4e" providerId="ADAL" clId="{E2E57676-6EA8-473D-A00C-AD634AB1D260}" dt="2024-10-10T06:22:14.206" v="4178"/>
          <ac:spMkLst>
            <pc:docMk/>
            <pc:sldMk cId="2673945977" sldId="716"/>
            <ac:spMk id="10" creationId="{4C5297D4-1A90-BA7E-1EA2-3486955EA032}"/>
          </ac:spMkLst>
        </pc:spChg>
      </pc:sldChg>
      <pc:sldChg chg="addSp delSp modSp add mod">
        <pc:chgData name="Yoel Kortick" userId="167978f5-7f40-4909-85d5-d4149554ad4e" providerId="ADAL" clId="{E2E57676-6EA8-473D-A00C-AD634AB1D260}" dt="2024-10-10T07:52:26.716" v="6470"/>
        <pc:sldMkLst>
          <pc:docMk/>
          <pc:sldMk cId="1176200816" sldId="717"/>
        </pc:sldMkLst>
        <pc:spChg chg="mod">
          <ac:chgData name="Yoel Kortick" userId="167978f5-7f40-4909-85d5-d4149554ad4e" providerId="ADAL" clId="{E2E57676-6EA8-473D-A00C-AD634AB1D260}" dt="2024-10-10T07:52:26.716" v="6470"/>
          <ac:spMkLst>
            <pc:docMk/>
            <pc:sldMk cId="1176200816" sldId="717"/>
            <ac:spMk id="2" creationId="{D581341C-F99D-9E6E-625C-93497F127A1D}"/>
          </ac:spMkLst>
        </pc:spChg>
        <pc:spChg chg="add">
          <ac:chgData name="Yoel Kortick" userId="167978f5-7f40-4909-85d5-d4149554ad4e" providerId="ADAL" clId="{E2E57676-6EA8-473D-A00C-AD634AB1D260}" dt="2024-10-10T06:26:13.770" v="4420" actId="11529"/>
          <ac:spMkLst>
            <pc:docMk/>
            <pc:sldMk cId="1176200816" sldId="717"/>
            <ac:spMk id="11" creationId="{1519AA0A-CC3B-982C-3B3B-D138382AB86D}"/>
          </ac:spMkLst>
        </pc:spChg>
        <pc:spChg chg="add mod">
          <ac:chgData name="Yoel Kortick" userId="167978f5-7f40-4909-85d5-d4149554ad4e" providerId="ADAL" clId="{E2E57676-6EA8-473D-A00C-AD634AB1D260}" dt="2024-10-10T06:26:21.401" v="4430" actId="1035"/>
          <ac:spMkLst>
            <pc:docMk/>
            <pc:sldMk cId="1176200816" sldId="717"/>
            <ac:spMk id="12" creationId="{80375934-E37A-B91B-A6B5-76AC5489152E}"/>
          </ac:spMkLst>
        </pc:spChg>
        <pc:spChg chg="add">
          <ac:chgData name="Yoel Kortick" userId="167978f5-7f40-4909-85d5-d4149554ad4e" providerId="ADAL" clId="{E2E57676-6EA8-473D-A00C-AD634AB1D260}" dt="2024-10-10T06:26:26.622" v="4431" actId="11529"/>
          <ac:spMkLst>
            <pc:docMk/>
            <pc:sldMk cId="1176200816" sldId="717"/>
            <ac:spMk id="13" creationId="{7276183E-F5DA-E9BF-D06E-84CF256B048D}"/>
          </ac:spMkLst>
        </pc:spChg>
        <pc:picChg chg="add del mod">
          <ac:chgData name="Yoel Kortick" userId="167978f5-7f40-4909-85d5-d4149554ad4e" providerId="ADAL" clId="{E2E57676-6EA8-473D-A00C-AD634AB1D260}" dt="2024-10-10T06:26:04.467" v="4417" actId="478"/>
          <ac:picMkLst>
            <pc:docMk/>
            <pc:sldMk cId="1176200816" sldId="717"/>
            <ac:picMk id="4" creationId="{F047DF98-042E-1665-2C57-9F7E252F24C9}"/>
          </ac:picMkLst>
        </pc:picChg>
        <pc:picChg chg="add mod">
          <ac:chgData name="Yoel Kortick" userId="167978f5-7f40-4909-85d5-d4149554ad4e" providerId="ADAL" clId="{E2E57676-6EA8-473D-A00C-AD634AB1D260}" dt="2024-10-10T06:26:07.423" v="4419" actId="208"/>
          <ac:picMkLst>
            <pc:docMk/>
            <pc:sldMk cId="1176200816" sldId="717"/>
            <ac:picMk id="6" creationId="{82135CE7-9D5A-EF8B-B97D-ECFC8F85E5DA}"/>
          </ac:picMkLst>
        </pc:picChg>
      </pc:sldChg>
      <pc:sldChg chg="addSp delSp modSp add mod">
        <pc:chgData name="Yoel Kortick" userId="167978f5-7f40-4909-85d5-d4149554ad4e" providerId="ADAL" clId="{E2E57676-6EA8-473D-A00C-AD634AB1D260}" dt="2024-10-10T07:52:26.716" v="6470"/>
        <pc:sldMkLst>
          <pc:docMk/>
          <pc:sldMk cId="3438895154" sldId="718"/>
        </pc:sldMkLst>
        <pc:spChg chg="mod">
          <ac:chgData name="Yoel Kortick" userId="167978f5-7f40-4909-85d5-d4149554ad4e" providerId="ADAL" clId="{E2E57676-6EA8-473D-A00C-AD634AB1D260}" dt="2024-10-10T07:52:26.716" v="6470"/>
          <ac:spMkLst>
            <pc:docMk/>
            <pc:sldMk cId="3438895154" sldId="718"/>
            <ac:spMk id="2" creationId="{D581341C-F99D-9E6E-625C-93497F127A1D}"/>
          </ac:spMkLst>
        </pc:spChg>
        <pc:spChg chg="del">
          <ac:chgData name="Yoel Kortick" userId="167978f5-7f40-4909-85d5-d4149554ad4e" providerId="ADAL" clId="{E2E57676-6EA8-473D-A00C-AD634AB1D260}" dt="2024-10-10T06:28:07.217" v="4472" actId="478"/>
          <ac:spMkLst>
            <pc:docMk/>
            <pc:sldMk cId="3438895154" sldId="718"/>
            <ac:spMk id="11" creationId="{1519AA0A-CC3B-982C-3B3B-D138382AB86D}"/>
          </ac:spMkLst>
        </pc:spChg>
        <pc:spChg chg="mod">
          <ac:chgData name="Yoel Kortick" userId="167978f5-7f40-4909-85d5-d4149554ad4e" providerId="ADAL" clId="{E2E57676-6EA8-473D-A00C-AD634AB1D260}" dt="2024-10-10T06:28:03.729" v="4471" actId="14100"/>
          <ac:spMkLst>
            <pc:docMk/>
            <pc:sldMk cId="3438895154" sldId="718"/>
            <ac:spMk id="12" creationId="{80375934-E37A-B91B-A6B5-76AC5489152E}"/>
          </ac:spMkLst>
        </pc:spChg>
        <pc:spChg chg="del">
          <ac:chgData name="Yoel Kortick" userId="167978f5-7f40-4909-85d5-d4149554ad4e" providerId="ADAL" clId="{E2E57676-6EA8-473D-A00C-AD634AB1D260}" dt="2024-10-10T06:28:08.718" v="4473" actId="478"/>
          <ac:spMkLst>
            <pc:docMk/>
            <pc:sldMk cId="3438895154" sldId="718"/>
            <ac:spMk id="13" creationId="{7276183E-F5DA-E9BF-D06E-84CF256B048D}"/>
          </ac:spMkLst>
        </pc:spChg>
        <pc:picChg chg="add mod ord">
          <ac:chgData name="Yoel Kortick" userId="167978f5-7f40-4909-85d5-d4149554ad4e" providerId="ADAL" clId="{E2E57676-6EA8-473D-A00C-AD634AB1D260}" dt="2024-10-10T06:27:54.303" v="4469" actId="208"/>
          <ac:picMkLst>
            <pc:docMk/>
            <pc:sldMk cId="3438895154" sldId="718"/>
            <ac:picMk id="4" creationId="{70156618-CCE1-4182-3BB7-30C9F0B23EB7}"/>
          </ac:picMkLst>
        </pc:picChg>
        <pc:picChg chg="del">
          <ac:chgData name="Yoel Kortick" userId="167978f5-7f40-4909-85d5-d4149554ad4e" providerId="ADAL" clId="{E2E57676-6EA8-473D-A00C-AD634AB1D260}" dt="2024-10-10T06:27:47.097" v="4448" actId="478"/>
          <ac:picMkLst>
            <pc:docMk/>
            <pc:sldMk cId="3438895154" sldId="718"/>
            <ac:picMk id="6" creationId="{82135CE7-9D5A-EF8B-B97D-ECFC8F85E5DA}"/>
          </ac:picMkLst>
        </pc:picChg>
      </pc:sldChg>
      <pc:sldChg chg="addSp modSp add mod">
        <pc:chgData name="Yoel Kortick" userId="167978f5-7f40-4909-85d5-d4149554ad4e" providerId="ADAL" clId="{E2E57676-6EA8-473D-A00C-AD634AB1D260}" dt="2024-10-10T13:20:48.021" v="8097" actId="20577"/>
        <pc:sldMkLst>
          <pc:docMk/>
          <pc:sldMk cId="4200643307" sldId="719"/>
        </pc:sldMkLst>
        <pc:spChg chg="mod">
          <ac:chgData name="Yoel Kortick" userId="167978f5-7f40-4909-85d5-d4149554ad4e" providerId="ADAL" clId="{E2E57676-6EA8-473D-A00C-AD634AB1D260}" dt="2024-10-10T13:20:48.021" v="8097" actId="20577"/>
          <ac:spMkLst>
            <pc:docMk/>
            <pc:sldMk cId="4200643307" sldId="719"/>
            <ac:spMk id="2" creationId="{D581341C-F99D-9E6E-625C-93497F127A1D}"/>
          </ac:spMkLst>
        </pc:spChg>
        <pc:spChg chg="add">
          <ac:chgData name="Yoel Kortick" userId="167978f5-7f40-4909-85d5-d4149554ad4e" providerId="ADAL" clId="{E2E57676-6EA8-473D-A00C-AD634AB1D260}" dt="2024-10-10T06:29:02.159" v="4520" actId="11529"/>
          <ac:spMkLst>
            <pc:docMk/>
            <pc:sldMk cId="4200643307" sldId="719"/>
            <ac:spMk id="5" creationId="{98C90181-D21A-01D9-5318-9503994AB95E}"/>
          </ac:spMkLst>
        </pc:spChg>
        <pc:spChg chg="add">
          <ac:chgData name="Yoel Kortick" userId="167978f5-7f40-4909-85d5-d4149554ad4e" providerId="ADAL" clId="{E2E57676-6EA8-473D-A00C-AD634AB1D260}" dt="2024-10-10T06:29:05.965" v="4521" actId="11529"/>
          <ac:spMkLst>
            <pc:docMk/>
            <pc:sldMk cId="4200643307" sldId="719"/>
            <ac:spMk id="6" creationId="{24B313EB-34D9-3DF8-43EF-2C58535BE3D2}"/>
          </ac:spMkLst>
        </pc:spChg>
        <pc:picChg chg="add mod">
          <ac:chgData name="Yoel Kortick" userId="167978f5-7f40-4909-85d5-d4149554ad4e" providerId="ADAL" clId="{E2E57676-6EA8-473D-A00C-AD634AB1D260}" dt="2024-10-10T06:28:56.338" v="4519" actId="208"/>
          <ac:picMkLst>
            <pc:docMk/>
            <pc:sldMk cId="4200643307" sldId="719"/>
            <ac:picMk id="4" creationId="{805AF2D9-1A01-214E-FC42-ACEDD6925FF1}"/>
          </ac:picMkLst>
        </pc:picChg>
      </pc:sldChg>
      <pc:sldChg chg="addSp delSp modSp add mod">
        <pc:chgData name="Yoel Kortick" userId="167978f5-7f40-4909-85d5-d4149554ad4e" providerId="ADAL" clId="{E2E57676-6EA8-473D-A00C-AD634AB1D260}" dt="2024-10-10T13:20:57.436" v="8098" actId="20577"/>
        <pc:sldMkLst>
          <pc:docMk/>
          <pc:sldMk cId="1014463950" sldId="720"/>
        </pc:sldMkLst>
        <pc:spChg chg="mod">
          <ac:chgData name="Yoel Kortick" userId="167978f5-7f40-4909-85d5-d4149554ad4e" providerId="ADAL" clId="{E2E57676-6EA8-473D-A00C-AD634AB1D260}" dt="2024-10-10T13:20:57.436" v="8098" actId="20577"/>
          <ac:spMkLst>
            <pc:docMk/>
            <pc:sldMk cId="1014463950" sldId="720"/>
            <ac:spMk id="2" creationId="{D581341C-F99D-9E6E-625C-93497F127A1D}"/>
          </ac:spMkLst>
        </pc:spChg>
        <pc:spChg chg="mod">
          <ac:chgData name="Yoel Kortick" userId="167978f5-7f40-4909-85d5-d4149554ad4e" providerId="ADAL" clId="{E2E57676-6EA8-473D-A00C-AD634AB1D260}" dt="2024-10-10T06:31:46.345" v="4570" actId="14100"/>
          <ac:spMkLst>
            <pc:docMk/>
            <pc:sldMk cId="1014463950" sldId="720"/>
            <ac:spMk id="5" creationId="{98C90181-D21A-01D9-5318-9503994AB95E}"/>
          </ac:spMkLst>
        </pc:spChg>
        <pc:spChg chg="del">
          <ac:chgData name="Yoel Kortick" userId="167978f5-7f40-4909-85d5-d4149554ad4e" providerId="ADAL" clId="{E2E57676-6EA8-473D-A00C-AD634AB1D260}" dt="2024-10-10T06:31:48.561" v="4571" actId="478"/>
          <ac:spMkLst>
            <pc:docMk/>
            <pc:sldMk cId="1014463950" sldId="720"/>
            <ac:spMk id="6" creationId="{24B313EB-34D9-3DF8-43EF-2C58535BE3D2}"/>
          </ac:spMkLst>
        </pc:spChg>
        <pc:picChg chg="del">
          <ac:chgData name="Yoel Kortick" userId="167978f5-7f40-4909-85d5-d4149554ad4e" providerId="ADAL" clId="{E2E57676-6EA8-473D-A00C-AD634AB1D260}" dt="2024-10-10T06:29:26.109" v="4552" actId="478"/>
          <ac:picMkLst>
            <pc:docMk/>
            <pc:sldMk cId="1014463950" sldId="720"/>
            <ac:picMk id="4" creationId="{805AF2D9-1A01-214E-FC42-ACEDD6925FF1}"/>
          </ac:picMkLst>
        </pc:picChg>
        <pc:picChg chg="add del mod">
          <ac:chgData name="Yoel Kortick" userId="167978f5-7f40-4909-85d5-d4149554ad4e" providerId="ADAL" clId="{E2E57676-6EA8-473D-A00C-AD634AB1D260}" dt="2024-10-10T06:31:19.975" v="4555" actId="478"/>
          <ac:picMkLst>
            <pc:docMk/>
            <pc:sldMk cId="1014463950" sldId="720"/>
            <ac:picMk id="11" creationId="{BAA89A86-424D-DA35-1CE6-1A3435315148}"/>
          </ac:picMkLst>
        </pc:picChg>
        <pc:picChg chg="add mod ord">
          <ac:chgData name="Yoel Kortick" userId="167978f5-7f40-4909-85d5-d4149554ad4e" providerId="ADAL" clId="{E2E57676-6EA8-473D-A00C-AD634AB1D260}" dt="2024-10-10T06:31:52.800" v="4573" actId="167"/>
          <ac:picMkLst>
            <pc:docMk/>
            <pc:sldMk cId="1014463950" sldId="720"/>
            <ac:picMk id="13" creationId="{0CBB05AE-A687-BBD9-1C8D-54B71FF59772}"/>
          </ac:picMkLst>
        </pc:picChg>
      </pc:sldChg>
      <pc:sldChg chg="addSp delSp modSp add mod">
        <pc:chgData name="Yoel Kortick" userId="167978f5-7f40-4909-85d5-d4149554ad4e" providerId="ADAL" clId="{E2E57676-6EA8-473D-A00C-AD634AB1D260}" dt="2024-10-10T06:36:57.407" v="5013" actId="167"/>
        <pc:sldMkLst>
          <pc:docMk/>
          <pc:sldMk cId="3611123051" sldId="721"/>
        </pc:sldMkLst>
        <pc:spChg chg="mod">
          <ac:chgData name="Yoel Kortick" userId="167978f5-7f40-4909-85d5-d4149554ad4e" providerId="ADAL" clId="{E2E57676-6EA8-473D-A00C-AD634AB1D260}" dt="2024-10-10T06:35:51.253" v="4953" actId="313"/>
          <ac:spMkLst>
            <pc:docMk/>
            <pc:sldMk cId="3611123051" sldId="721"/>
            <ac:spMk id="2" creationId="{D581341C-F99D-9E6E-625C-93497F127A1D}"/>
          </ac:spMkLst>
        </pc:spChg>
        <pc:spChg chg="mod">
          <ac:chgData name="Yoel Kortick" userId="167978f5-7f40-4909-85d5-d4149554ad4e" providerId="ADAL" clId="{E2E57676-6EA8-473D-A00C-AD634AB1D260}" dt="2024-10-10T06:36:47.868" v="4979" actId="14100"/>
          <ac:spMkLst>
            <pc:docMk/>
            <pc:sldMk cId="3611123051" sldId="721"/>
            <ac:spMk id="5" creationId="{98C90181-D21A-01D9-5318-9503994AB95E}"/>
          </ac:spMkLst>
        </pc:spChg>
        <pc:spChg chg="add mod">
          <ac:chgData name="Yoel Kortick" userId="167978f5-7f40-4909-85d5-d4149554ad4e" providerId="ADAL" clId="{E2E57676-6EA8-473D-A00C-AD634AB1D260}" dt="2024-10-10T06:36:54.572" v="5012" actId="1037"/>
          <ac:spMkLst>
            <pc:docMk/>
            <pc:sldMk cId="3611123051" sldId="721"/>
            <ac:spMk id="15" creationId="{155F7F27-D1BF-602C-015B-E21060C414E3}"/>
          </ac:spMkLst>
        </pc:spChg>
        <pc:picChg chg="add mod">
          <ac:chgData name="Yoel Kortick" userId="167978f5-7f40-4909-85d5-d4149554ad4e" providerId="ADAL" clId="{E2E57676-6EA8-473D-A00C-AD634AB1D260}" dt="2024-10-10T06:35:58.839" v="4957" actId="208"/>
          <ac:picMkLst>
            <pc:docMk/>
            <pc:sldMk cId="3611123051" sldId="721"/>
            <ac:picMk id="4" creationId="{5577E3C5-12B9-2263-968F-D1E3200F54E4}"/>
          </ac:picMkLst>
        </pc:picChg>
        <pc:picChg chg="add del mod">
          <ac:chgData name="Yoel Kortick" userId="167978f5-7f40-4909-85d5-d4149554ad4e" providerId="ADAL" clId="{E2E57676-6EA8-473D-A00C-AD634AB1D260}" dt="2024-10-10T06:36:36.953" v="4962" actId="478"/>
          <ac:picMkLst>
            <pc:docMk/>
            <pc:sldMk cId="3611123051" sldId="721"/>
            <ac:picMk id="11" creationId="{10E4FECB-180C-8787-EBB1-8F9F62882DA6}"/>
          </ac:picMkLst>
        </pc:picChg>
        <pc:picChg chg="del">
          <ac:chgData name="Yoel Kortick" userId="167978f5-7f40-4909-85d5-d4149554ad4e" providerId="ADAL" clId="{E2E57676-6EA8-473D-A00C-AD634AB1D260}" dt="2024-10-10T06:35:55.017" v="4954" actId="478"/>
          <ac:picMkLst>
            <pc:docMk/>
            <pc:sldMk cId="3611123051" sldId="721"/>
            <ac:picMk id="13" creationId="{0CBB05AE-A687-BBD9-1C8D-54B71FF59772}"/>
          </ac:picMkLst>
        </pc:picChg>
        <pc:picChg chg="add mod ord">
          <ac:chgData name="Yoel Kortick" userId="167978f5-7f40-4909-85d5-d4149554ad4e" providerId="ADAL" clId="{E2E57676-6EA8-473D-A00C-AD634AB1D260}" dt="2024-10-10T06:36:57.407" v="5013" actId="167"/>
          <ac:picMkLst>
            <pc:docMk/>
            <pc:sldMk cId="3611123051" sldId="721"/>
            <ac:picMk id="14" creationId="{340F4F4F-CD1E-1AD7-4EBF-53CD486B9489}"/>
          </ac:picMkLst>
        </pc:picChg>
      </pc:sldChg>
      <pc:sldChg chg="addSp delSp modSp add mod">
        <pc:chgData name="Yoel Kortick" userId="167978f5-7f40-4909-85d5-d4149554ad4e" providerId="ADAL" clId="{E2E57676-6EA8-473D-A00C-AD634AB1D260}" dt="2024-10-10T07:09:28.279" v="5421" actId="208"/>
        <pc:sldMkLst>
          <pc:docMk/>
          <pc:sldMk cId="1081643782" sldId="722"/>
        </pc:sldMkLst>
        <pc:spChg chg="mod">
          <ac:chgData name="Yoel Kortick" userId="167978f5-7f40-4909-85d5-d4149554ad4e" providerId="ADAL" clId="{E2E57676-6EA8-473D-A00C-AD634AB1D260}" dt="2024-10-10T06:41:02.421" v="5338" actId="20577"/>
          <ac:spMkLst>
            <pc:docMk/>
            <pc:sldMk cId="1081643782" sldId="722"/>
            <ac:spMk id="2" creationId="{D581341C-F99D-9E6E-625C-93497F127A1D}"/>
          </ac:spMkLst>
        </pc:spChg>
        <pc:spChg chg="add mod">
          <ac:chgData name="Yoel Kortick" userId="167978f5-7f40-4909-85d5-d4149554ad4e" providerId="ADAL" clId="{E2E57676-6EA8-473D-A00C-AD634AB1D260}" dt="2024-10-10T06:43:49.491" v="5346" actId="14100"/>
          <ac:spMkLst>
            <pc:docMk/>
            <pc:sldMk cId="1081643782" sldId="722"/>
            <ac:spMk id="6" creationId="{99C0FC6C-DDC3-4F9D-78FE-F98574F0F7E3}"/>
          </ac:spMkLst>
        </pc:spChg>
        <pc:spChg chg="add mod">
          <ac:chgData name="Yoel Kortick" userId="167978f5-7f40-4909-85d5-d4149554ad4e" providerId="ADAL" clId="{E2E57676-6EA8-473D-A00C-AD634AB1D260}" dt="2024-10-10T06:43:44.403" v="5344" actId="14100"/>
          <ac:spMkLst>
            <pc:docMk/>
            <pc:sldMk cId="1081643782" sldId="722"/>
            <ac:spMk id="11" creationId="{26AC785E-D325-1935-394A-82EEFA7ABBFA}"/>
          </ac:spMkLst>
        </pc:spChg>
        <pc:picChg chg="del">
          <ac:chgData name="Yoel Kortick" userId="167978f5-7f40-4909-85d5-d4149554ad4e" providerId="ADAL" clId="{E2E57676-6EA8-473D-A00C-AD634AB1D260}" dt="2024-10-10T06:39:49.334" v="5265" actId="478"/>
          <ac:picMkLst>
            <pc:docMk/>
            <pc:sldMk cId="1081643782" sldId="722"/>
            <ac:picMk id="4" creationId="{1898A6F8-34C3-21D4-CEA2-FEF95B58C17E}"/>
          </ac:picMkLst>
        </pc:picChg>
        <pc:picChg chg="add del mod">
          <ac:chgData name="Yoel Kortick" userId="167978f5-7f40-4909-85d5-d4149554ad4e" providerId="ADAL" clId="{E2E57676-6EA8-473D-A00C-AD634AB1D260}" dt="2024-10-10T06:41:04.657" v="5339" actId="478"/>
          <ac:picMkLst>
            <pc:docMk/>
            <pc:sldMk cId="1081643782" sldId="722"/>
            <ac:picMk id="5" creationId="{3CBCF51C-4980-8906-EFFB-11A31A0DE307}"/>
          </ac:picMkLst>
        </pc:picChg>
        <pc:picChg chg="add del mod ord">
          <ac:chgData name="Yoel Kortick" userId="167978f5-7f40-4909-85d5-d4149554ad4e" providerId="ADAL" clId="{E2E57676-6EA8-473D-A00C-AD634AB1D260}" dt="2024-10-10T07:09:14.407" v="5392" actId="478"/>
          <ac:picMkLst>
            <pc:docMk/>
            <pc:sldMk cId="1081643782" sldId="722"/>
            <ac:picMk id="13" creationId="{57DE1C5F-2193-4822-6307-5555D7BADBFD}"/>
          </ac:picMkLst>
        </pc:picChg>
        <pc:picChg chg="add mod ord">
          <ac:chgData name="Yoel Kortick" userId="167978f5-7f40-4909-85d5-d4149554ad4e" providerId="ADAL" clId="{E2E57676-6EA8-473D-A00C-AD634AB1D260}" dt="2024-10-10T07:09:28.279" v="5421" actId="208"/>
          <ac:picMkLst>
            <pc:docMk/>
            <pc:sldMk cId="1081643782" sldId="722"/>
            <ac:picMk id="15" creationId="{741829BB-B5DE-43B7-15ED-0A28C760A877}"/>
          </ac:picMkLst>
        </pc:picChg>
      </pc:sldChg>
      <pc:sldChg chg="addSp modSp add mod">
        <pc:chgData name="Yoel Kortick" userId="167978f5-7f40-4909-85d5-d4149554ad4e" providerId="ADAL" clId="{E2E57676-6EA8-473D-A00C-AD634AB1D260}" dt="2024-10-10T06:52:56.305" v="5359" actId="1076"/>
        <pc:sldMkLst>
          <pc:docMk/>
          <pc:sldMk cId="2395390222" sldId="723"/>
        </pc:sldMkLst>
        <pc:spChg chg="add mod">
          <ac:chgData name="Yoel Kortick" userId="167978f5-7f40-4909-85d5-d4149554ad4e" providerId="ADAL" clId="{E2E57676-6EA8-473D-A00C-AD634AB1D260}" dt="2024-10-10T06:52:56.305" v="5359" actId="1076"/>
          <ac:spMkLst>
            <pc:docMk/>
            <pc:sldMk cId="2395390222" sldId="723"/>
            <ac:spMk id="3" creationId="{B4CF1EDB-9771-90A2-0AD6-FBD0E3B692E0}"/>
          </ac:spMkLst>
        </pc:spChg>
      </pc:sldChg>
      <pc:sldChg chg="addSp delSp modSp add mod">
        <pc:chgData name="Yoel Kortick" userId="167978f5-7f40-4909-85d5-d4149554ad4e" providerId="ADAL" clId="{E2E57676-6EA8-473D-A00C-AD634AB1D260}" dt="2024-10-10T07:15:35.988" v="5491" actId="11529"/>
        <pc:sldMkLst>
          <pc:docMk/>
          <pc:sldMk cId="2455489020" sldId="724"/>
        </pc:sldMkLst>
        <pc:spChg chg="mod">
          <ac:chgData name="Yoel Kortick" userId="167978f5-7f40-4909-85d5-d4149554ad4e" providerId="ADAL" clId="{E2E57676-6EA8-473D-A00C-AD634AB1D260}" dt="2024-10-10T07:15:26.791" v="5489" actId="20577"/>
          <ac:spMkLst>
            <pc:docMk/>
            <pc:sldMk cId="2455489020" sldId="724"/>
            <ac:spMk id="2" creationId="{D581341C-F99D-9E6E-625C-93497F127A1D}"/>
          </ac:spMkLst>
        </pc:spChg>
        <pc:spChg chg="del">
          <ac:chgData name="Yoel Kortick" userId="167978f5-7f40-4909-85d5-d4149554ad4e" providerId="ADAL" clId="{E2E57676-6EA8-473D-A00C-AD634AB1D260}" dt="2024-10-10T06:53:48.710" v="5387" actId="478"/>
          <ac:spMkLst>
            <pc:docMk/>
            <pc:sldMk cId="2455489020" sldId="724"/>
            <ac:spMk id="3" creationId="{B4CF1EDB-9771-90A2-0AD6-FBD0E3B692E0}"/>
          </ac:spMkLst>
        </pc:spChg>
        <pc:spChg chg="del">
          <ac:chgData name="Yoel Kortick" userId="167978f5-7f40-4909-85d5-d4149554ad4e" providerId="ADAL" clId="{E2E57676-6EA8-473D-A00C-AD634AB1D260}" dt="2024-10-10T06:53:47.751" v="5386" actId="478"/>
          <ac:spMkLst>
            <pc:docMk/>
            <pc:sldMk cId="2455489020" sldId="724"/>
            <ac:spMk id="11" creationId="{26AC785E-D325-1935-394A-82EEFA7ABBFA}"/>
          </ac:spMkLst>
        </pc:spChg>
        <pc:spChg chg="add">
          <ac:chgData name="Yoel Kortick" userId="167978f5-7f40-4909-85d5-d4149554ad4e" providerId="ADAL" clId="{E2E57676-6EA8-473D-A00C-AD634AB1D260}" dt="2024-10-10T07:15:35.988" v="5491" actId="11529"/>
          <ac:spMkLst>
            <pc:docMk/>
            <pc:sldMk cId="2455489020" sldId="724"/>
            <ac:spMk id="21" creationId="{32358D04-B3D4-0856-5BC0-32363D9B52A0}"/>
          </ac:spMkLst>
        </pc:spChg>
        <pc:picChg chg="del">
          <ac:chgData name="Yoel Kortick" userId="167978f5-7f40-4909-85d5-d4149554ad4e" providerId="ADAL" clId="{E2E57676-6EA8-473D-A00C-AD634AB1D260}" dt="2024-10-10T06:53:41.200" v="5383" actId="478"/>
          <ac:picMkLst>
            <pc:docMk/>
            <pc:sldMk cId="2455489020" sldId="724"/>
            <ac:picMk id="5" creationId="{3CBCF51C-4980-8906-EFFB-11A31A0DE307}"/>
          </ac:picMkLst>
        </pc:picChg>
        <pc:picChg chg="add del mod">
          <ac:chgData name="Yoel Kortick" userId="167978f5-7f40-4909-85d5-d4149554ad4e" providerId="ADAL" clId="{E2E57676-6EA8-473D-A00C-AD634AB1D260}" dt="2024-10-10T07:03:49.799" v="5388" actId="478"/>
          <ac:picMkLst>
            <pc:docMk/>
            <pc:sldMk cId="2455489020" sldId="724"/>
            <ac:picMk id="12" creationId="{ED33857C-D2F4-1181-9988-FEA0611149FD}"/>
          </ac:picMkLst>
        </pc:picChg>
        <pc:picChg chg="add del mod">
          <ac:chgData name="Yoel Kortick" userId="167978f5-7f40-4909-85d5-d4149554ad4e" providerId="ADAL" clId="{E2E57676-6EA8-473D-A00C-AD634AB1D260}" dt="2024-10-10T07:10:11.603" v="5422" actId="478"/>
          <ac:picMkLst>
            <pc:docMk/>
            <pc:sldMk cId="2455489020" sldId="724"/>
            <ac:picMk id="14" creationId="{55C5C749-2519-8F9A-6778-865B1F49E529}"/>
          </ac:picMkLst>
        </pc:picChg>
        <pc:picChg chg="add del mod">
          <ac:chgData name="Yoel Kortick" userId="167978f5-7f40-4909-85d5-d4149554ad4e" providerId="ADAL" clId="{E2E57676-6EA8-473D-A00C-AD634AB1D260}" dt="2024-10-10T07:13:25.588" v="5447" actId="478"/>
          <ac:picMkLst>
            <pc:docMk/>
            <pc:sldMk cId="2455489020" sldId="724"/>
            <ac:picMk id="16" creationId="{79C4B865-D458-4E4D-3B81-FAC84C8B49BF}"/>
          </ac:picMkLst>
        </pc:picChg>
        <pc:picChg chg="add mod">
          <ac:chgData name="Yoel Kortick" userId="167978f5-7f40-4909-85d5-d4149554ad4e" providerId="ADAL" clId="{E2E57676-6EA8-473D-A00C-AD634AB1D260}" dt="2024-10-10T07:15:21.962" v="5475" actId="1076"/>
          <ac:picMkLst>
            <pc:docMk/>
            <pc:sldMk cId="2455489020" sldId="724"/>
            <ac:picMk id="18" creationId="{11C932EB-B9D1-AC22-F98A-EB29850E90DA}"/>
          </ac:picMkLst>
        </pc:picChg>
        <pc:picChg chg="add mod">
          <ac:chgData name="Yoel Kortick" userId="167978f5-7f40-4909-85d5-d4149554ad4e" providerId="ADAL" clId="{E2E57676-6EA8-473D-A00C-AD634AB1D260}" dt="2024-10-10T07:15:30.219" v="5490" actId="208"/>
          <ac:picMkLst>
            <pc:docMk/>
            <pc:sldMk cId="2455489020" sldId="724"/>
            <ac:picMk id="20" creationId="{8CEA0127-7CC5-01D2-ABF5-2221FA17EFC0}"/>
          </ac:picMkLst>
        </pc:picChg>
      </pc:sldChg>
      <pc:sldChg chg="addSp delSp modSp add mod">
        <pc:chgData name="Yoel Kortick" userId="167978f5-7f40-4909-85d5-d4149554ad4e" providerId="ADAL" clId="{E2E57676-6EA8-473D-A00C-AD634AB1D260}" dt="2024-10-10T07:52:26.716" v="6470"/>
        <pc:sldMkLst>
          <pc:docMk/>
          <pc:sldMk cId="3369166433" sldId="725"/>
        </pc:sldMkLst>
        <pc:spChg chg="mod">
          <ac:chgData name="Yoel Kortick" userId="167978f5-7f40-4909-85d5-d4149554ad4e" providerId="ADAL" clId="{E2E57676-6EA8-473D-A00C-AD634AB1D260}" dt="2024-10-10T07:52:26.716" v="6470"/>
          <ac:spMkLst>
            <pc:docMk/>
            <pc:sldMk cId="3369166433" sldId="725"/>
            <ac:spMk id="2" creationId="{D581341C-F99D-9E6E-625C-93497F127A1D}"/>
          </ac:spMkLst>
        </pc:spChg>
        <pc:spChg chg="add mod">
          <ac:chgData name="Yoel Kortick" userId="167978f5-7f40-4909-85d5-d4149554ad4e" providerId="ADAL" clId="{E2E57676-6EA8-473D-A00C-AD634AB1D260}" dt="2024-10-10T07:31:36.611" v="6116" actId="20577"/>
          <ac:spMkLst>
            <pc:docMk/>
            <pc:sldMk cId="3369166433" sldId="725"/>
            <ac:spMk id="5" creationId="{2DBB1832-F23E-1937-F8E2-4C4C9562F5D6}"/>
          </ac:spMkLst>
        </pc:spChg>
        <pc:spChg chg="mod">
          <ac:chgData name="Yoel Kortick" userId="167978f5-7f40-4909-85d5-d4149554ad4e" providerId="ADAL" clId="{E2E57676-6EA8-473D-A00C-AD634AB1D260}" dt="2024-10-10T07:19:30.116" v="5681" actId="1035"/>
          <ac:spMkLst>
            <pc:docMk/>
            <pc:sldMk cId="3369166433" sldId="725"/>
            <ac:spMk id="6" creationId="{99C0FC6C-DDC3-4F9D-78FE-F98574F0F7E3}"/>
          </ac:spMkLst>
        </pc:spChg>
        <pc:spChg chg="add mod">
          <ac:chgData name="Yoel Kortick" userId="167978f5-7f40-4909-85d5-d4149554ad4e" providerId="ADAL" clId="{E2E57676-6EA8-473D-A00C-AD634AB1D260}" dt="2024-10-10T07:19:23.569" v="5672" actId="1035"/>
          <ac:spMkLst>
            <pc:docMk/>
            <pc:sldMk cId="3369166433" sldId="725"/>
            <ac:spMk id="12" creationId="{9F99BB0E-56AD-4D7B-1305-C63C435B0298}"/>
          </ac:spMkLst>
        </pc:spChg>
        <pc:spChg chg="add mod">
          <ac:chgData name="Yoel Kortick" userId="167978f5-7f40-4909-85d5-d4149554ad4e" providerId="ADAL" clId="{E2E57676-6EA8-473D-A00C-AD634AB1D260}" dt="2024-10-10T07:19:23.569" v="5672" actId="1035"/>
          <ac:spMkLst>
            <pc:docMk/>
            <pc:sldMk cId="3369166433" sldId="725"/>
            <ac:spMk id="13" creationId="{D9A92AFF-78F7-2BE4-5B7E-3AD3D7C7CB0E}"/>
          </ac:spMkLst>
        </pc:spChg>
        <pc:spChg chg="add mod">
          <ac:chgData name="Yoel Kortick" userId="167978f5-7f40-4909-85d5-d4149554ad4e" providerId="ADAL" clId="{E2E57676-6EA8-473D-A00C-AD634AB1D260}" dt="2024-10-10T07:19:23.569" v="5672" actId="1035"/>
          <ac:spMkLst>
            <pc:docMk/>
            <pc:sldMk cId="3369166433" sldId="725"/>
            <ac:spMk id="14" creationId="{3C6256A4-8FA2-5F03-C211-071D3E38AF2A}"/>
          </ac:spMkLst>
        </pc:spChg>
        <pc:spChg chg="add mod">
          <ac:chgData name="Yoel Kortick" userId="167978f5-7f40-4909-85d5-d4149554ad4e" providerId="ADAL" clId="{E2E57676-6EA8-473D-A00C-AD634AB1D260}" dt="2024-10-10T07:19:42.293" v="5692" actId="571"/>
          <ac:spMkLst>
            <pc:docMk/>
            <pc:sldMk cId="3369166433" sldId="725"/>
            <ac:spMk id="15" creationId="{7A295D16-CA16-7230-6AE2-11BAAE272FE5}"/>
          </ac:spMkLst>
        </pc:spChg>
        <pc:spChg chg="add mod">
          <ac:chgData name="Yoel Kortick" userId="167978f5-7f40-4909-85d5-d4149554ad4e" providerId="ADAL" clId="{E2E57676-6EA8-473D-A00C-AD634AB1D260}" dt="2024-10-10T07:19:49.640" v="5694" actId="14100"/>
          <ac:spMkLst>
            <pc:docMk/>
            <pc:sldMk cId="3369166433" sldId="725"/>
            <ac:spMk id="16" creationId="{001C6853-E949-14BE-B2C3-11653075AB0F}"/>
          </ac:spMkLst>
        </pc:spChg>
        <pc:spChg chg="add mod">
          <ac:chgData name="Yoel Kortick" userId="167978f5-7f40-4909-85d5-d4149554ad4e" providerId="ADAL" clId="{E2E57676-6EA8-473D-A00C-AD634AB1D260}" dt="2024-10-10T07:19:58.211" v="5747" actId="1036"/>
          <ac:spMkLst>
            <pc:docMk/>
            <pc:sldMk cId="3369166433" sldId="725"/>
            <ac:spMk id="17" creationId="{C52DE330-E402-7EF2-5669-0372F4629949}"/>
          </ac:spMkLst>
        </pc:spChg>
        <pc:spChg chg="mod">
          <ac:chgData name="Yoel Kortick" userId="167978f5-7f40-4909-85d5-d4149554ad4e" providerId="ADAL" clId="{E2E57676-6EA8-473D-A00C-AD634AB1D260}" dt="2024-10-10T07:19:30.116" v="5681" actId="1035"/>
          <ac:spMkLst>
            <pc:docMk/>
            <pc:sldMk cId="3369166433" sldId="725"/>
            <ac:spMk id="21" creationId="{32358D04-B3D4-0856-5BC0-32363D9B52A0}"/>
          </ac:spMkLst>
        </pc:spChg>
        <pc:picChg chg="add mod ord">
          <ac:chgData name="Yoel Kortick" userId="167978f5-7f40-4909-85d5-d4149554ad4e" providerId="ADAL" clId="{E2E57676-6EA8-473D-A00C-AD634AB1D260}" dt="2024-10-10T07:19:30.116" v="5681" actId="1035"/>
          <ac:picMkLst>
            <pc:docMk/>
            <pc:sldMk cId="3369166433" sldId="725"/>
            <ac:picMk id="4" creationId="{06DA8C16-7E13-4A9A-628D-9C8636C532D8}"/>
          </ac:picMkLst>
        </pc:picChg>
        <pc:picChg chg="add mod">
          <ac:chgData name="Yoel Kortick" userId="167978f5-7f40-4909-85d5-d4149554ad4e" providerId="ADAL" clId="{E2E57676-6EA8-473D-A00C-AD634AB1D260}" dt="2024-10-10T07:19:23.569" v="5672" actId="1035"/>
          <ac:picMkLst>
            <pc:docMk/>
            <pc:sldMk cId="3369166433" sldId="725"/>
            <ac:picMk id="11" creationId="{6AA3C5E0-084E-DF4A-2EE2-28D1DCBED921}"/>
          </ac:picMkLst>
        </pc:picChg>
        <pc:picChg chg="del">
          <ac:chgData name="Yoel Kortick" userId="167978f5-7f40-4909-85d5-d4149554ad4e" providerId="ADAL" clId="{E2E57676-6EA8-473D-A00C-AD634AB1D260}" dt="2024-10-10T07:16:42.290" v="5555" actId="478"/>
          <ac:picMkLst>
            <pc:docMk/>
            <pc:sldMk cId="3369166433" sldId="725"/>
            <ac:picMk id="18" creationId="{11C932EB-B9D1-AC22-F98A-EB29850E90DA}"/>
          </ac:picMkLst>
        </pc:picChg>
        <pc:picChg chg="del">
          <ac:chgData name="Yoel Kortick" userId="167978f5-7f40-4909-85d5-d4149554ad4e" providerId="ADAL" clId="{E2E57676-6EA8-473D-A00C-AD634AB1D260}" dt="2024-10-10T07:16:40.339" v="5554" actId="478"/>
          <ac:picMkLst>
            <pc:docMk/>
            <pc:sldMk cId="3369166433" sldId="725"/>
            <ac:picMk id="20" creationId="{8CEA0127-7CC5-01D2-ABF5-2221FA17EFC0}"/>
          </ac:picMkLst>
        </pc:picChg>
      </pc:sldChg>
      <pc:sldChg chg="addSp delSp modSp add mod">
        <pc:chgData name="Yoel Kortick" userId="167978f5-7f40-4909-85d5-d4149554ad4e" providerId="ADAL" clId="{E2E57676-6EA8-473D-A00C-AD634AB1D260}" dt="2024-10-10T13:22:45.112" v="8116" actId="20577"/>
        <pc:sldMkLst>
          <pc:docMk/>
          <pc:sldMk cId="2217945242" sldId="726"/>
        </pc:sldMkLst>
        <pc:spChg chg="mod">
          <ac:chgData name="Yoel Kortick" userId="167978f5-7f40-4909-85d5-d4149554ad4e" providerId="ADAL" clId="{E2E57676-6EA8-473D-A00C-AD634AB1D260}" dt="2024-10-10T13:22:45.112" v="8116" actId="20577"/>
          <ac:spMkLst>
            <pc:docMk/>
            <pc:sldMk cId="2217945242" sldId="726"/>
            <ac:spMk id="2" creationId="{D581341C-F99D-9E6E-625C-93497F127A1D}"/>
          </ac:spMkLst>
        </pc:spChg>
        <pc:spChg chg="del">
          <ac:chgData name="Yoel Kortick" userId="167978f5-7f40-4909-85d5-d4149554ad4e" providerId="ADAL" clId="{E2E57676-6EA8-473D-A00C-AD634AB1D260}" dt="2024-10-10T07:21:05.452" v="5752" actId="478"/>
          <ac:spMkLst>
            <pc:docMk/>
            <pc:sldMk cId="2217945242" sldId="726"/>
            <ac:spMk id="5" creationId="{2DBB1832-F23E-1937-F8E2-4C4C9562F5D6}"/>
          </ac:spMkLst>
        </pc:spChg>
        <pc:spChg chg="del">
          <ac:chgData name="Yoel Kortick" userId="167978f5-7f40-4909-85d5-d4149554ad4e" providerId="ADAL" clId="{E2E57676-6EA8-473D-A00C-AD634AB1D260}" dt="2024-10-10T07:21:05.452" v="5752" actId="478"/>
          <ac:spMkLst>
            <pc:docMk/>
            <pc:sldMk cId="2217945242" sldId="726"/>
            <ac:spMk id="6" creationId="{99C0FC6C-DDC3-4F9D-78FE-F98574F0F7E3}"/>
          </ac:spMkLst>
        </pc:spChg>
        <pc:spChg chg="del">
          <ac:chgData name="Yoel Kortick" userId="167978f5-7f40-4909-85d5-d4149554ad4e" providerId="ADAL" clId="{E2E57676-6EA8-473D-A00C-AD634AB1D260}" dt="2024-10-10T07:21:05.452" v="5752" actId="478"/>
          <ac:spMkLst>
            <pc:docMk/>
            <pc:sldMk cId="2217945242" sldId="726"/>
            <ac:spMk id="12" creationId="{9F99BB0E-56AD-4D7B-1305-C63C435B0298}"/>
          </ac:spMkLst>
        </pc:spChg>
        <pc:spChg chg="del">
          <ac:chgData name="Yoel Kortick" userId="167978f5-7f40-4909-85d5-d4149554ad4e" providerId="ADAL" clId="{E2E57676-6EA8-473D-A00C-AD634AB1D260}" dt="2024-10-10T07:21:09.750" v="5753" actId="478"/>
          <ac:spMkLst>
            <pc:docMk/>
            <pc:sldMk cId="2217945242" sldId="726"/>
            <ac:spMk id="13" creationId="{D9A92AFF-78F7-2BE4-5B7E-3AD3D7C7CB0E}"/>
          </ac:spMkLst>
        </pc:spChg>
        <pc:spChg chg="del">
          <ac:chgData name="Yoel Kortick" userId="167978f5-7f40-4909-85d5-d4149554ad4e" providerId="ADAL" clId="{E2E57676-6EA8-473D-A00C-AD634AB1D260}" dt="2024-10-10T07:21:05.452" v="5752" actId="478"/>
          <ac:spMkLst>
            <pc:docMk/>
            <pc:sldMk cId="2217945242" sldId="726"/>
            <ac:spMk id="14" creationId="{3C6256A4-8FA2-5F03-C211-071D3E38AF2A}"/>
          </ac:spMkLst>
        </pc:spChg>
        <pc:spChg chg="del">
          <ac:chgData name="Yoel Kortick" userId="167978f5-7f40-4909-85d5-d4149554ad4e" providerId="ADAL" clId="{E2E57676-6EA8-473D-A00C-AD634AB1D260}" dt="2024-10-10T07:21:05.452" v="5752" actId="478"/>
          <ac:spMkLst>
            <pc:docMk/>
            <pc:sldMk cId="2217945242" sldId="726"/>
            <ac:spMk id="15" creationId="{7A295D16-CA16-7230-6AE2-11BAAE272FE5}"/>
          </ac:spMkLst>
        </pc:spChg>
        <pc:spChg chg="del">
          <ac:chgData name="Yoel Kortick" userId="167978f5-7f40-4909-85d5-d4149554ad4e" providerId="ADAL" clId="{E2E57676-6EA8-473D-A00C-AD634AB1D260}" dt="2024-10-10T07:21:05.452" v="5752" actId="478"/>
          <ac:spMkLst>
            <pc:docMk/>
            <pc:sldMk cId="2217945242" sldId="726"/>
            <ac:spMk id="16" creationId="{001C6853-E949-14BE-B2C3-11653075AB0F}"/>
          </ac:spMkLst>
        </pc:spChg>
        <pc:spChg chg="del">
          <ac:chgData name="Yoel Kortick" userId="167978f5-7f40-4909-85d5-d4149554ad4e" providerId="ADAL" clId="{E2E57676-6EA8-473D-A00C-AD634AB1D260}" dt="2024-10-10T07:21:05.452" v="5752" actId="478"/>
          <ac:spMkLst>
            <pc:docMk/>
            <pc:sldMk cId="2217945242" sldId="726"/>
            <ac:spMk id="17" creationId="{C52DE330-E402-7EF2-5669-0372F4629949}"/>
          </ac:spMkLst>
        </pc:spChg>
        <pc:spChg chg="del">
          <ac:chgData name="Yoel Kortick" userId="167978f5-7f40-4909-85d5-d4149554ad4e" providerId="ADAL" clId="{E2E57676-6EA8-473D-A00C-AD634AB1D260}" dt="2024-10-10T07:21:05.452" v="5752" actId="478"/>
          <ac:spMkLst>
            <pc:docMk/>
            <pc:sldMk cId="2217945242" sldId="726"/>
            <ac:spMk id="21" creationId="{32358D04-B3D4-0856-5BC0-32363D9B52A0}"/>
          </ac:spMkLst>
        </pc:spChg>
        <pc:picChg chg="del">
          <ac:chgData name="Yoel Kortick" userId="167978f5-7f40-4909-85d5-d4149554ad4e" providerId="ADAL" clId="{E2E57676-6EA8-473D-A00C-AD634AB1D260}" dt="2024-10-10T07:21:05.452" v="5752" actId="478"/>
          <ac:picMkLst>
            <pc:docMk/>
            <pc:sldMk cId="2217945242" sldId="726"/>
            <ac:picMk id="4" creationId="{06DA8C16-7E13-4A9A-628D-9C8636C532D8}"/>
          </ac:picMkLst>
        </pc:picChg>
        <pc:picChg chg="del">
          <ac:chgData name="Yoel Kortick" userId="167978f5-7f40-4909-85d5-d4149554ad4e" providerId="ADAL" clId="{E2E57676-6EA8-473D-A00C-AD634AB1D260}" dt="2024-10-10T07:21:05.452" v="5752" actId="478"/>
          <ac:picMkLst>
            <pc:docMk/>
            <pc:sldMk cId="2217945242" sldId="726"/>
            <ac:picMk id="11" creationId="{6AA3C5E0-084E-DF4A-2EE2-28D1DCBED921}"/>
          </ac:picMkLst>
        </pc:picChg>
        <pc:picChg chg="add mod">
          <ac:chgData name="Yoel Kortick" userId="167978f5-7f40-4909-85d5-d4149554ad4e" providerId="ADAL" clId="{E2E57676-6EA8-473D-A00C-AD634AB1D260}" dt="2024-10-10T07:23:05.057" v="5790" actId="208"/>
          <ac:picMkLst>
            <pc:docMk/>
            <pc:sldMk cId="2217945242" sldId="726"/>
            <ac:picMk id="18" creationId="{D6E75171-5AA7-842B-A578-08B43CA44DBF}"/>
          </ac:picMkLst>
        </pc:picChg>
      </pc:sldChg>
      <pc:sldChg chg="addSp delSp modSp add mod">
        <pc:chgData name="Yoel Kortick" userId="167978f5-7f40-4909-85d5-d4149554ad4e" providerId="ADAL" clId="{E2E57676-6EA8-473D-A00C-AD634AB1D260}" dt="2024-10-10T13:22:39.210" v="8115" actId="20577"/>
        <pc:sldMkLst>
          <pc:docMk/>
          <pc:sldMk cId="2851823466" sldId="727"/>
        </pc:sldMkLst>
        <pc:spChg chg="mod">
          <ac:chgData name="Yoel Kortick" userId="167978f5-7f40-4909-85d5-d4149554ad4e" providerId="ADAL" clId="{E2E57676-6EA8-473D-A00C-AD634AB1D260}" dt="2024-10-10T13:22:39.210" v="8115" actId="20577"/>
          <ac:spMkLst>
            <pc:docMk/>
            <pc:sldMk cId="2851823466" sldId="727"/>
            <ac:spMk id="2" creationId="{D581341C-F99D-9E6E-625C-93497F127A1D}"/>
          </ac:spMkLst>
        </pc:spChg>
        <pc:spChg chg="add">
          <ac:chgData name="Yoel Kortick" userId="167978f5-7f40-4909-85d5-d4149554ad4e" providerId="ADAL" clId="{E2E57676-6EA8-473D-A00C-AD634AB1D260}" dt="2024-10-10T07:24:19.307" v="5845" actId="11529"/>
          <ac:spMkLst>
            <pc:docMk/>
            <pc:sldMk cId="2851823466" sldId="727"/>
            <ac:spMk id="5" creationId="{DEBDD7D4-D807-294F-1DD4-EBACDF2ECE00}"/>
          </ac:spMkLst>
        </pc:spChg>
        <pc:spChg chg="add">
          <ac:chgData name="Yoel Kortick" userId="167978f5-7f40-4909-85d5-d4149554ad4e" providerId="ADAL" clId="{E2E57676-6EA8-473D-A00C-AD634AB1D260}" dt="2024-10-10T07:24:25.080" v="5846" actId="11529"/>
          <ac:spMkLst>
            <pc:docMk/>
            <pc:sldMk cId="2851823466" sldId="727"/>
            <ac:spMk id="6" creationId="{F697B948-BEE4-53E5-55D6-B41BC502A9A1}"/>
          </ac:spMkLst>
        </pc:spChg>
        <pc:picChg chg="add mod">
          <ac:chgData name="Yoel Kortick" userId="167978f5-7f40-4909-85d5-d4149554ad4e" providerId="ADAL" clId="{E2E57676-6EA8-473D-A00C-AD634AB1D260}" dt="2024-10-10T07:24:04.470" v="5843" actId="208"/>
          <ac:picMkLst>
            <pc:docMk/>
            <pc:sldMk cId="2851823466" sldId="727"/>
            <ac:picMk id="4" creationId="{A5DF08E6-3499-7F91-5435-778192A5FF84}"/>
          </ac:picMkLst>
        </pc:picChg>
        <pc:picChg chg="del">
          <ac:chgData name="Yoel Kortick" userId="167978f5-7f40-4909-85d5-d4149554ad4e" providerId="ADAL" clId="{E2E57676-6EA8-473D-A00C-AD634AB1D260}" dt="2024-10-10T07:23:55.602" v="5839" actId="478"/>
          <ac:picMkLst>
            <pc:docMk/>
            <pc:sldMk cId="2851823466" sldId="727"/>
            <ac:picMk id="18" creationId="{D6E75171-5AA7-842B-A578-08B43CA44DBF}"/>
          </ac:picMkLst>
        </pc:picChg>
      </pc:sldChg>
      <pc:sldChg chg="addSp delSp modSp add mod">
        <pc:chgData name="Yoel Kortick" userId="167978f5-7f40-4909-85d5-d4149554ad4e" providerId="ADAL" clId="{E2E57676-6EA8-473D-A00C-AD634AB1D260}" dt="2024-10-10T07:27:41.993" v="5950" actId="208"/>
        <pc:sldMkLst>
          <pc:docMk/>
          <pc:sldMk cId="2644738550" sldId="728"/>
        </pc:sldMkLst>
        <pc:spChg chg="mod">
          <ac:chgData name="Yoel Kortick" userId="167978f5-7f40-4909-85d5-d4149554ad4e" providerId="ADAL" clId="{E2E57676-6EA8-473D-A00C-AD634AB1D260}" dt="2024-10-10T07:27:18.751" v="5946" actId="20577"/>
          <ac:spMkLst>
            <pc:docMk/>
            <pc:sldMk cId="2644738550" sldId="728"/>
            <ac:spMk id="2" creationId="{D581341C-F99D-9E6E-625C-93497F127A1D}"/>
          </ac:spMkLst>
        </pc:spChg>
        <pc:spChg chg="add">
          <ac:chgData name="Yoel Kortick" userId="167978f5-7f40-4909-85d5-d4149554ad4e" providerId="ADAL" clId="{E2E57676-6EA8-473D-A00C-AD634AB1D260}" dt="2024-10-10T07:27:25.394" v="5947" actId="11529"/>
          <ac:spMkLst>
            <pc:docMk/>
            <pc:sldMk cId="2644738550" sldId="728"/>
            <ac:spMk id="5" creationId="{971D9854-BE93-8462-BD67-3077AE4A5516}"/>
          </ac:spMkLst>
        </pc:spChg>
        <pc:spChg chg="add">
          <ac:chgData name="Yoel Kortick" userId="167978f5-7f40-4909-85d5-d4149554ad4e" providerId="ADAL" clId="{E2E57676-6EA8-473D-A00C-AD634AB1D260}" dt="2024-10-10T07:27:32.061" v="5948" actId="11529"/>
          <ac:spMkLst>
            <pc:docMk/>
            <pc:sldMk cId="2644738550" sldId="728"/>
            <ac:spMk id="6" creationId="{DB02AC12-D5AC-13AA-17BB-1A1DFB4AFC26}"/>
          </ac:spMkLst>
        </pc:spChg>
        <pc:spChg chg="add">
          <ac:chgData name="Yoel Kortick" userId="167978f5-7f40-4909-85d5-d4149554ad4e" providerId="ADAL" clId="{E2E57676-6EA8-473D-A00C-AD634AB1D260}" dt="2024-10-10T07:27:39.327" v="5949" actId="11529"/>
          <ac:spMkLst>
            <pc:docMk/>
            <pc:sldMk cId="2644738550" sldId="728"/>
            <ac:spMk id="11" creationId="{5A3F128C-58DD-EBA8-4793-2FB689334087}"/>
          </ac:spMkLst>
        </pc:spChg>
        <pc:picChg chg="add mod">
          <ac:chgData name="Yoel Kortick" userId="167978f5-7f40-4909-85d5-d4149554ad4e" providerId="ADAL" clId="{E2E57676-6EA8-473D-A00C-AD634AB1D260}" dt="2024-10-10T07:27:41.993" v="5950" actId="208"/>
          <ac:picMkLst>
            <pc:docMk/>
            <pc:sldMk cId="2644738550" sldId="728"/>
            <ac:picMk id="4" creationId="{91BA517A-9345-0B1D-4282-163492E28675}"/>
          </ac:picMkLst>
        </pc:picChg>
        <pc:picChg chg="del">
          <ac:chgData name="Yoel Kortick" userId="167978f5-7f40-4909-85d5-d4149554ad4e" providerId="ADAL" clId="{E2E57676-6EA8-473D-A00C-AD634AB1D260}" dt="2024-10-10T07:26:51.383" v="5848" actId="478"/>
          <ac:picMkLst>
            <pc:docMk/>
            <pc:sldMk cId="2644738550" sldId="728"/>
            <ac:picMk id="18" creationId="{D6E75171-5AA7-842B-A578-08B43CA44DBF}"/>
          </ac:picMkLst>
        </pc:picChg>
      </pc:sldChg>
      <pc:sldChg chg="addSp delSp modSp add mod">
        <pc:chgData name="Yoel Kortick" userId="167978f5-7f40-4909-85d5-d4149554ad4e" providerId="ADAL" clId="{E2E57676-6EA8-473D-A00C-AD634AB1D260}" dt="2024-10-10T07:34:20.282" v="6296" actId="167"/>
        <pc:sldMkLst>
          <pc:docMk/>
          <pc:sldMk cId="726827768" sldId="729"/>
        </pc:sldMkLst>
        <pc:spChg chg="del">
          <ac:chgData name="Yoel Kortick" userId="167978f5-7f40-4909-85d5-d4149554ad4e" providerId="ADAL" clId="{E2E57676-6EA8-473D-A00C-AD634AB1D260}" dt="2024-10-10T07:28:18.075" v="5956" actId="478"/>
          <ac:spMkLst>
            <pc:docMk/>
            <pc:sldMk cId="726827768" sldId="729"/>
            <ac:spMk id="2" creationId="{D581341C-F99D-9E6E-625C-93497F127A1D}"/>
          </ac:spMkLst>
        </pc:spChg>
        <pc:spChg chg="del mod">
          <ac:chgData name="Yoel Kortick" userId="167978f5-7f40-4909-85d5-d4149554ad4e" providerId="ADAL" clId="{E2E57676-6EA8-473D-A00C-AD634AB1D260}" dt="2024-10-10T07:32:14.989" v="6122" actId="478"/>
          <ac:spMkLst>
            <pc:docMk/>
            <pc:sldMk cId="726827768" sldId="729"/>
            <ac:spMk id="5" creationId="{971D9854-BE93-8462-BD67-3077AE4A5516}"/>
          </ac:spMkLst>
        </pc:spChg>
        <pc:spChg chg="del">
          <ac:chgData name="Yoel Kortick" userId="167978f5-7f40-4909-85d5-d4149554ad4e" providerId="ADAL" clId="{E2E57676-6EA8-473D-A00C-AD634AB1D260}" dt="2024-10-10T07:34:11.957" v="6293" actId="478"/>
          <ac:spMkLst>
            <pc:docMk/>
            <pc:sldMk cId="726827768" sldId="729"/>
            <ac:spMk id="6" creationId="{DB02AC12-D5AC-13AA-17BB-1A1DFB4AFC26}"/>
          </ac:spMkLst>
        </pc:spChg>
        <pc:spChg chg="del">
          <ac:chgData name="Yoel Kortick" userId="167978f5-7f40-4909-85d5-d4149554ad4e" providerId="ADAL" clId="{E2E57676-6EA8-473D-A00C-AD634AB1D260}" dt="2024-10-10T07:34:14.053" v="6294" actId="478"/>
          <ac:spMkLst>
            <pc:docMk/>
            <pc:sldMk cId="726827768" sldId="729"/>
            <ac:spMk id="11" creationId="{5A3F128C-58DD-EBA8-4793-2FB689334087}"/>
          </ac:spMkLst>
        </pc:spChg>
        <pc:spChg chg="add mod">
          <ac:chgData name="Yoel Kortick" userId="167978f5-7f40-4909-85d5-d4149554ad4e" providerId="ADAL" clId="{E2E57676-6EA8-473D-A00C-AD634AB1D260}" dt="2024-10-10T07:32:19.326" v="6127" actId="1035"/>
          <ac:spMkLst>
            <pc:docMk/>
            <pc:sldMk cId="726827768" sldId="729"/>
            <ac:spMk id="13" creationId="{85FD8010-2176-9B2F-9F31-889F34BF0243}"/>
          </ac:spMkLst>
        </pc:spChg>
        <pc:spChg chg="add mod">
          <ac:chgData name="Yoel Kortick" userId="167978f5-7f40-4909-85d5-d4149554ad4e" providerId="ADAL" clId="{E2E57676-6EA8-473D-A00C-AD634AB1D260}" dt="2024-10-10T07:32:28.675" v="6158" actId="1035"/>
          <ac:spMkLst>
            <pc:docMk/>
            <pc:sldMk cId="726827768" sldId="729"/>
            <ac:spMk id="14" creationId="{4770399D-4FAE-CECC-B2DF-A8AEFCBC5B5C}"/>
          </ac:spMkLst>
        </pc:spChg>
        <pc:spChg chg="add mod">
          <ac:chgData name="Yoel Kortick" userId="167978f5-7f40-4909-85d5-d4149554ad4e" providerId="ADAL" clId="{E2E57676-6EA8-473D-A00C-AD634AB1D260}" dt="2024-10-10T07:32:41.462" v="6194" actId="1036"/>
          <ac:spMkLst>
            <pc:docMk/>
            <pc:sldMk cId="726827768" sldId="729"/>
            <ac:spMk id="15" creationId="{8D585F79-0CBD-990C-DB77-C3F57DC5D1D2}"/>
          </ac:spMkLst>
        </pc:spChg>
        <pc:spChg chg="add mod">
          <ac:chgData name="Yoel Kortick" userId="167978f5-7f40-4909-85d5-d4149554ad4e" providerId="ADAL" clId="{E2E57676-6EA8-473D-A00C-AD634AB1D260}" dt="2024-10-10T07:32:41.462" v="6194" actId="1036"/>
          <ac:spMkLst>
            <pc:docMk/>
            <pc:sldMk cId="726827768" sldId="729"/>
            <ac:spMk id="16" creationId="{86C23092-5915-4A2A-6135-13403F57D1F3}"/>
          </ac:spMkLst>
        </pc:spChg>
        <pc:spChg chg="add mod">
          <ac:chgData name="Yoel Kortick" userId="167978f5-7f40-4909-85d5-d4149554ad4e" providerId="ADAL" clId="{E2E57676-6EA8-473D-A00C-AD634AB1D260}" dt="2024-10-10T07:33:18.180" v="6235" actId="208"/>
          <ac:spMkLst>
            <pc:docMk/>
            <pc:sldMk cId="726827768" sldId="729"/>
            <ac:spMk id="17" creationId="{FE7C1167-FC3A-2B3C-20D7-9A82F67C1F1D}"/>
          </ac:spMkLst>
        </pc:spChg>
        <pc:spChg chg="add mod">
          <ac:chgData name="Yoel Kortick" userId="167978f5-7f40-4909-85d5-d4149554ad4e" providerId="ADAL" clId="{E2E57676-6EA8-473D-A00C-AD634AB1D260}" dt="2024-10-10T07:34:02.969" v="6292" actId="33524"/>
          <ac:spMkLst>
            <pc:docMk/>
            <pc:sldMk cId="726827768" sldId="729"/>
            <ac:spMk id="21" creationId="{8E29DE78-EC3D-B700-91A6-60988BED9179}"/>
          </ac:spMkLst>
        </pc:spChg>
        <pc:picChg chg="del">
          <ac:chgData name="Yoel Kortick" userId="167978f5-7f40-4909-85d5-d4149554ad4e" providerId="ADAL" clId="{E2E57676-6EA8-473D-A00C-AD634AB1D260}" dt="2024-10-10T07:28:06.008" v="5952" actId="478"/>
          <ac:picMkLst>
            <pc:docMk/>
            <pc:sldMk cId="726827768" sldId="729"/>
            <ac:picMk id="4" creationId="{91BA517A-9345-0B1D-4282-163492E28675}"/>
          </ac:picMkLst>
        </pc:picChg>
        <pc:picChg chg="add mod ord">
          <ac:chgData name="Yoel Kortick" userId="167978f5-7f40-4909-85d5-d4149554ad4e" providerId="ADAL" clId="{E2E57676-6EA8-473D-A00C-AD634AB1D260}" dt="2024-10-10T07:34:20.282" v="6296" actId="167"/>
          <ac:picMkLst>
            <pc:docMk/>
            <pc:sldMk cId="726827768" sldId="729"/>
            <ac:picMk id="12" creationId="{7DCFE4B1-5801-7731-53A0-F18EFEB9E8FB}"/>
          </ac:picMkLst>
        </pc:picChg>
        <pc:cxnChg chg="add mod">
          <ac:chgData name="Yoel Kortick" userId="167978f5-7f40-4909-85d5-d4149554ad4e" providerId="ADAL" clId="{E2E57676-6EA8-473D-A00C-AD634AB1D260}" dt="2024-10-10T07:33:27.252" v="6237" actId="14100"/>
          <ac:cxnSpMkLst>
            <pc:docMk/>
            <pc:sldMk cId="726827768" sldId="729"/>
            <ac:cxnSpMk id="19" creationId="{9AE8469C-1E30-B568-1BD6-EAD82834F77C}"/>
          </ac:cxnSpMkLst>
        </pc:cxnChg>
        <pc:cxnChg chg="add mod">
          <ac:chgData name="Yoel Kortick" userId="167978f5-7f40-4909-85d5-d4149554ad4e" providerId="ADAL" clId="{E2E57676-6EA8-473D-A00C-AD634AB1D260}" dt="2024-10-10T07:33:59.750" v="6291" actId="1038"/>
          <ac:cxnSpMkLst>
            <pc:docMk/>
            <pc:sldMk cId="726827768" sldId="729"/>
            <ac:cxnSpMk id="22" creationId="{A4E0C51E-3F1D-3940-8EA4-AC76C8EDAA32}"/>
          </ac:cxnSpMkLst>
        </pc:cxnChg>
      </pc:sldChg>
      <pc:sldChg chg="addSp delSp modSp add mod">
        <pc:chgData name="Yoel Kortick" userId="167978f5-7f40-4909-85d5-d4149554ad4e" providerId="ADAL" clId="{E2E57676-6EA8-473D-A00C-AD634AB1D260}" dt="2024-10-10T13:22:13.287" v="8114" actId="20577"/>
        <pc:sldMkLst>
          <pc:docMk/>
          <pc:sldMk cId="2664704272" sldId="730"/>
        </pc:sldMkLst>
        <pc:spChg chg="mod">
          <ac:chgData name="Yoel Kortick" userId="167978f5-7f40-4909-85d5-d4149554ad4e" providerId="ADAL" clId="{E2E57676-6EA8-473D-A00C-AD634AB1D260}" dt="2024-10-10T13:22:13.287" v="8114" actId="20577"/>
          <ac:spMkLst>
            <pc:docMk/>
            <pc:sldMk cId="2664704272" sldId="730"/>
            <ac:spMk id="2" creationId="{D581341C-F99D-9E6E-625C-93497F127A1D}"/>
          </ac:spMkLst>
        </pc:spChg>
        <pc:spChg chg="mod">
          <ac:chgData name="Yoel Kortick" userId="167978f5-7f40-4909-85d5-d4149554ad4e" providerId="ADAL" clId="{E2E57676-6EA8-473D-A00C-AD634AB1D260}" dt="2024-10-10T07:31:19.928" v="6113" actId="14100"/>
          <ac:spMkLst>
            <pc:docMk/>
            <pc:sldMk cId="2664704272" sldId="730"/>
            <ac:spMk id="6" creationId="{99C0FC6C-DDC3-4F9D-78FE-F98574F0F7E3}"/>
          </ac:spMkLst>
        </pc:spChg>
        <pc:spChg chg="mod">
          <ac:chgData name="Yoel Kortick" userId="167978f5-7f40-4909-85d5-d4149554ad4e" providerId="ADAL" clId="{E2E57676-6EA8-473D-A00C-AD634AB1D260}" dt="2024-10-10T07:31:10.005" v="6110" actId="14100"/>
          <ac:spMkLst>
            <pc:docMk/>
            <pc:sldMk cId="2664704272" sldId="730"/>
            <ac:spMk id="21" creationId="{32358D04-B3D4-0856-5BC0-32363D9B52A0}"/>
          </ac:spMkLst>
        </pc:spChg>
        <pc:picChg chg="add mod ord">
          <ac:chgData name="Yoel Kortick" userId="167978f5-7f40-4909-85d5-d4149554ad4e" providerId="ADAL" clId="{E2E57676-6EA8-473D-A00C-AD634AB1D260}" dt="2024-10-10T07:31:23.363" v="6114" actId="208"/>
          <ac:picMkLst>
            <pc:docMk/>
            <pc:sldMk cId="2664704272" sldId="730"/>
            <ac:picMk id="4" creationId="{AC6F72B2-9A1C-0D35-9547-B1C7AE2934E4}"/>
          </ac:picMkLst>
        </pc:picChg>
        <pc:picChg chg="del">
          <ac:chgData name="Yoel Kortick" userId="167978f5-7f40-4909-85d5-d4149554ad4e" providerId="ADAL" clId="{E2E57676-6EA8-473D-A00C-AD634AB1D260}" dt="2024-10-10T07:30:52.576" v="6104" actId="478"/>
          <ac:picMkLst>
            <pc:docMk/>
            <pc:sldMk cId="2664704272" sldId="730"/>
            <ac:picMk id="18" creationId="{11C932EB-B9D1-AC22-F98A-EB29850E90DA}"/>
          </ac:picMkLst>
        </pc:picChg>
        <pc:picChg chg="del">
          <ac:chgData name="Yoel Kortick" userId="167978f5-7f40-4909-85d5-d4149554ad4e" providerId="ADAL" clId="{E2E57676-6EA8-473D-A00C-AD634AB1D260}" dt="2024-10-10T07:30:51.674" v="6103" actId="478"/>
          <ac:picMkLst>
            <pc:docMk/>
            <pc:sldMk cId="2664704272" sldId="730"/>
            <ac:picMk id="20" creationId="{8CEA0127-7CC5-01D2-ABF5-2221FA17EFC0}"/>
          </ac:picMkLst>
        </pc:picChg>
      </pc:sldChg>
      <pc:sldChg chg="addSp delSp modSp add mod">
        <pc:chgData name="Yoel Kortick" userId="167978f5-7f40-4909-85d5-d4149554ad4e" providerId="ADAL" clId="{E2E57676-6EA8-473D-A00C-AD634AB1D260}" dt="2024-10-10T07:36:13.275" v="6399" actId="208"/>
        <pc:sldMkLst>
          <pc:docMk/>
          <pc:sldMk cId="3506844885" sldId="731"/>
        </pc:sldMkLst>
        <pc:spChg chg="mod">
          <ac:chgData name="Yoel Kortick" userId="167978f5-7f40-4909-85d5-d4149554ad4e" providerId="ADAL" clId="{E2E57676-6EA8-473D-A00C-AD634AB1D260}" dt="2024-10-10T07:35:07.510" v="6332" actId="20577"/>
          <ac:spMkLst>
            <pc:docMk/>
            <pc:sldMk cId="3506844885" sldId="731"/>
            <ac:spMk id="2" creationId="{D581341C-F99D-9E6E-625C-93497F127A1D}"/>
          </ac:spMkLst>
        </pc:spChg>
        <pc:spChg chg="mod">
          <ac:chgData name="Yoel Kortick" userId="167978f5-7f40-4909-85d5-d4149554ad4e" providerId="ADAL" clId="{E2E57676-6EA8-473D-A00C-AD634AB1D260}" dt="2024-10-10T07:36:10.101" v="6398" actId="1038"/>
          <ac:spMkLst>
            <pc:docMk/>
            <pc:sldMk cId="3506844885" sldId="731"/>
            <ac:spMk id="5" creationId="{971D9854-BE93-8462-BD67-3077AE4A5516}"/>
          </ac:spMkLst>
        </pc:spChg>
        <pc:spChg chg="mod">
          <ac:chgData name="Yoel Kortick" userId="167978f5-7f40-4909-85d5-d4149554ad4e" providerId="ADAL" clId="{E2E57676-6EA8-473D-A00C-AD634AB1D260}" dt="2024-10-10T07:35:20.157" v="6337" actId="14100"/>
          <ac:spMkLst>
            <pc:docMk/>
            <pc:sldMk cId="3506844885" sldId="731"/>
            <ac:spMk id="6" creationId="{DB02AC12-D5AC-13AA-17BB-1A1DFB4AFC26}"/>
          </ac:spMkLst>
        </pc:spChg>
        <pc:spChg chg="mod">
          <ac:chgData name="Yoel Kortick" userId="167978f5-7f40-4909-85d5-d4149554ad4e" providerId="ADAL" clId="{E2E57676-6EA8-473D-A00C-AD634AB1D260}" dt="2024-10-10T07:35:34.333" v="6355" actId="14100"/>
          <ac:spMkLst>
            <pc:docMk/>
            <pc:sldMk cId="3506844885" sldId="731"/>
            <ac:spMk id="11" creationId="{5A3F128C-58DD-EBA8-4793-2FB689334087}"/>
          </ac:spMkLst>
        </pc:spChg>
        <pc:picChg chg="del">
          <ac:chgData name="Yoel Kortick" userId="167978f5-7f40-4909-85d5-d4149554ad4e" providerId="ADAL" clId="{E2E57676-6EA8-473D-A00C-AD634AB1D260}" dt="2024-10-10T07:35:10.412" v="6333" actId="478"/>
          <ac:picMkLst>
            <pc:docMk/>
            <pc:sldMk cId="3506844885" sldId="731"/>
            <ac:picMk id="4" creationId="{91BA517A-9345-0B1D-4282-163492E28675}"/>
          </ac:picMkLst>
        </pc:picChg>
        <pc:picChg chg="add mod ord">
          <ac:chgData name="Yoel Kortick" userId="167978f5-7f40-4909-85d5-d4149554ad4e" providerId="ADAL" clId="{E2E57676-6EA8-473D-A00C-AD634AB1D260}" dt="2024-10-10T07:35:57.976" v="6385" actId="208"/>
          <ac:picMkLst>
            <pc:docMk/>
            <pc:sldMk cId="3506844885" sldId="731"/>
            <ac:picMk id="12" creationId="{5EB7BB62-9478-0E77-2985-4B5415284188}"/>
          </ac:picMkLst>
        </pc:picChg>
        <pc:picChg chg="add mod ord">
          <ac:chgData name="Yoel Kortick" userId="167978f5-7f40-4909-85d5-d4149554ad4e" providerId="ADAL" clId="{E2E57676-6EA8-473D-A00C-AD634AB1D260}" dt="2024-10-10T07:36:13.275" v="6399" actId="208"/>
          <ac:picMkLst>
            <pc:docMk/>
            <pc:sldMk cId="3506844885" sldId="731"/>
            <ac:picMk id="14" creationId="{BB3617EC-EDD4-8075-372D-12BBB10850A0}"/>
          </ac:picMkLst>
        </pc:picChg>
      </pc:sldChg>
      <pc:sldChg chg="addSp delSp modSp add mod">
        <pc:chgData name="Yoel Kortick" userId="167978f5-7f40-4909-85d5-d4149554ad4e" providerId="ADAL" clId="{E2E57676-6EA8-473D-A00C-AD634AB1D260}" dt="2024-10-10T07:39:05.696" v="6469" actId="208"/>
        <pc:sldMkLst>
          <pc:docMk/>
          <pc:sldMk cId="2817328417" sldId="732"/>
        </pc:sldMkLst>
        <pc:spChg chg="mod">
          <ac:chgData name="Yoel Kortick" userId="167978f5-7f40-4909-85d5-d4149554ad4e" providerId="ADAL" clId="{E2E57676-6EA8-473D-A00C-AD634AB1D260}" dt="2024-10-10T07:36:28.395" v="6407" actId="20577"/>
          <ac:spMkLst>
            <pc:docMk/>
            <pc:sldMk cId="2817328417" sldId="732"/>
            <ac:spMk id="2" creationId="{D581341C-F99D-9E6E-625C-93497F127A1D}"/>
          </ac:spMkLst>
        </pc:spChg>
        <pc:picChg chg="add mod ord">
          <ac:chgData name="Yoel Kortick" userId="167978f5-7f40-4909-85d5-d4149554ad4e" providerId="ADAL" clId="{E2E57676-6EA8-473D-A00C-AD634AB1D260}" dt="2024-10-10T07:37:26.850" v="6431" actId="208"/>
          <ac:picMkLst>
            <pc:docMk/>
            <pc:sldMk cId="2817328417" sldId="732"/>
            <ac:picMk id="4" creationId="{D6C7AE75-87B6-0062-0DCC-6193E90AA029}"/>
          </ac:picMkLst>
        </pc:picChg>
        <pc:picChg chg="del">
          <ac:chgData name="Yoel Kortick" userId="167978f5-7f40-4909-85d5-d4149554ad4e" providerId="ADAL" clId="{E2E57676-6EA8-473D-A00C-AD634AB1D260}" dt="2024-10-10T07:37:12.140" v="6408" actId="478"/>
          <ac:picMkLst>
            <pc:docMk/>
            <pc:sldMk cId="2817328417" sldId="732"/>
            <ac:picMk id="12" creationId="{5EB7BB62-9478-0E77-2985-4B5415284188}"/>
          </ac:picMkLst>
        </pc:picChg>
        <pc:picChg chg="del">
          <ac:chgData name="Yoel Kortick" userId="167978f5-7f40-4909-85d5-d4149554ad4e" providerId="ADAL" clId="{E2E57676-6EA8-473D-A00C-AD634AB1D260}" dt="2024-10-10T07:38:54.980" v="6432" actId="478"/>
          <ac:picMkLst>
            <pc:docMk/>
            <pc:sldMk cId="2817328417" sldId="732"/>
            <ac:picMk id="14" creationId="{BB3617EC-EDD4-8075-372D-12BBB10850A0}"/>
          </ac:picMkLst>
        </pc:picChg>
        <pc:picChg chg="add mod ord">
          <ac:chgData name="Yoel Kortick" userId="167978f5-7f40-4909-85d5-d4149554ad4e" providerId="ADAL" clId="{E2E57676-6EA8-473D-A00C-AD634AB1D260}" dt="2024-10-10T07:39:05.696" v="6469" actId="208"/>
          <ac:picMkLst>
            <pc:docMk/>
            <pc:sldMk cId="2817328417" sldId="732"/>
            <ac:picMk id="15" creationId="{4239DCCE-41A7-2130-7EEA-5C2795B5F8CF}"/>
          </ac:picMkLst>
        </pc:picChg>
      </pc:sldChg>
      <pc:sldChg chg="addSp delSp modSp add mod">
        <pc:chgData name="Yoel Kortick" userId="167978f5-7f40-4909-85d5-d4149554ad4e" providerId="ADAL" clId="{E2E57676-6EA8-473D-A00C-AD634AB1D260}" dt="2024-10-10T12:52:31.895" v="7727"/>
        <pc:sldMkLst>
          <pc:docMk/>
          <pc:sldMk cId="2013607146" sldId="733"/>
        </pc:sldMkLst>
        <pc:spChg chg="add mod">
          <ac:chgData name="Yoel Kortick" userId="167978f5-7f40-4909-85d5-d4149554ad4e" providerId="ADAL" clId="{E2E57676-6EA8-473D-A00C-AD634AB1D260}" dt="2024-10-10T08:30:50.663" v="7305" actId="14100"/>
          <ac:spMkLst>
            <pc:docMk/>
            <pc:sldMk cId="2013607146" sldId="733"/>
            <ac:spMk id="5" creationId="{A8495F20-4286-4664-1C2F-782EF4E1ED34}"/>
          </ac:spMkLst>
        </pc:spChg>
        <pc:spChg chg="mod">
          <ac:chgData name="Yoel Kortick" userId="167978f5-7f40-4909-85d5-d4149554ad4e" providerId="ADAL" clId="{E2E57676-6EA8-473D-A00C-AD634AB1D260}" dt="2024-10-10T08:36:48.833" v="7429" actId="20577"/>
          <ac:spMkLst>
            <pc:docMk/>
            <pc:sldMk cId="2013607146" sldId="733"/>
            <ac:spMk id="8" creationId="{92183EF9-51F4-164B-34E1-75563D773806}"/>
          </ac:spMkLst>
        </pc:spChg>
        <pc:spChg chg="mod">
          <ac:chgData name="Yoel Kortick" userId="167978f5-7f40-4909-85d5-d4149554ad4e" providerId="ADAL" clId="{E2E57676-6EA8-473D-A00C-AD634AB1D260}" dt="2024-10-10T12:52:31.895" v="7727"/>
          <ac:spMkLst>
            <pc:docMk/>
            <pc:sldMk cId="2013607146" sldId="733"/>
            <ac:spMk id="10" creationId="{4C5297D4-1A90-BA7E-1EA2-3486955EA032}"/>
          </ac:spMkLst>
        </pc:spChg>
        <pc:spChg chg="del mod">
          <ac:chgData name="Yoel Kortick" userId="167978f5-7f40-4909-85d5-d4149554ad4e" providerId="ADAL" clId="{E2E57676-6EA8-473D-A00C-AD634AB1D260}" dt="2024-10-10T08:34:14.705" v="7329" actId="478"/>
          <ac:spMkLst>
            <pc:docMk/>
            <pc:sldMk cId="2013607146" sldId="733"/>
            <ac:spMk id="11" creationId="{D07C6E12-7D8C-D678-B255-96BB08C78BB8}"/>
          </ac:spMkLst>
        </pc:spChg>
        <pc:spChg chg="mod">
          <ac:chgData name="Yoel Kortick" userId="167978f5-7f40-4909-85d5-d4149554ad4e" providerId="ADAL" clId="{E2E57676-6EA8-473D-A00C-AD634AB1D260}" dt="2024-10-10T08:23:15.783" v="7220" actId="14100"/>
          <ac:spMkLst>
            <pc:docMk/>
            <pc:sldMk cId="2013607146" sldId="733"/>
            <ac:spMk id="12" creationId="{6B29CCA2-E8E2-0B5C-342F-FF5DBAC327DF}"/>
          </ac:spMkLst>
        </pc:spChg>
        <pc:picChg chg="del">
          <ac:chgData name="Yoel Kortick" userId="167978f5-7f40-4909-85d5-d4149554ad4e" providerId="ADAL" clId="{E2E57676-6EA8-473D-A00C-AD634AB1D260}" dt="2024-10-10T08:22:56.042" v="7212" actId="478"/>
          <ac:picMkLst>
            <pc:docMk/>
            <pc:sldMk cId="2013607146" sldId="733"/>
            <ac:picMk id="3" creationId="{C510CFA8-7D6B-C826-21D1-2D1A0C40F80D}"/>
          </ac:picMkLst>
        </pc:picChg>
        <pc:picChg chg="add del mod ord">
          <ac:chgData name="Yoel Kortick" userId="167978f5-7f40-4909-85d5-d4149554ad4e" providerId="ADAL" clId="{E2E57676-6EA8-473D-A00C-AD634AB1D260}" dt="2024-10-10T08:38:47.124" v="7477" actId="478"/>
          <ac:picMkLst>
            <pc:docMk/>
            <pc:sldMk cId="2013607146" sldId="733"/>
            <ac:picMk id="4" creationId="{1AD51533-3A7B-6749-BB74-FB0BEA619A60}"/>
          </ac:picMkLst>
        </pc:picChg>
      </pc:sldChg>
      <pc:sldChg chg="addSp delSp modSp add del mod ord">
        <pc:chgData name="Yoel Kortick" userId="167978f5-7f40-4909-85d5-d4149554ad4e" providerId="ADAL" clId="{E2E57676-6EA8-473D-A00C-AD634AB1D260}" dt="2024-10-10T08:34:53.432" v="7379" actId="47"/>
        <pc:sldMkLst>
          <pc:docMk/>
          <pc:sldMk cId="3822691772" sldId="734"/>
        </pc:sldMkLst>
        <pc:spChg chg="add mod">
          <ac:chgData name="Yoel Kortick" userId="167978f5-7f40-4909-85d5-d4149554ad4e" providerId="ADAL" clId="{E2E57676-6EA8-473D-A00C-AD634AB1D260}" dt="2024-10-10T08:28:42.407" v="7251" actId="14100"/>
          <ac:spMkLst>
            <pc:docMk/>
            <pc:sldMk cId="3822691772" sldId="734"/>
            <ac:spMk id="5" creationId="{207959FA-2376-CEA3-9E3D-5826A9898B83}"/>
          </ac:spMkLst>
        </pc:spChg>
        <pc:spChg chg="add">
          <ac:chgData name="Yoel Kortick" userId="167978f5-7f40-4909-85d5-d4149554ad4e" providerId="ADAL" clId="{E2E57676-6EA8-473D-A00C-AD634AB1D260}" dt="2024-10-10T08:30:27.810" v="7297" actId="11529"/>
          <ac:spMkLst>
            <pc:docMk/>
            <pc:sldMk cId="3822691772" sldId="734"/>
            <ac:spMk id="6" creationId="{F2B9E3FF-0DE9-72F3-1584-DB9C5EFE2DEF}"/>
          </ac:spMkLst>
        </pc:spChg>
        <pc:spChg chg="mod">
          <ac:chgData name="Yoel Kortick" userId="167978f5-7f40-4909-85d5-d4149554ad4e" providerId="ADAL" clId="{E2E57676-6EA8-473D-A00C-AD634AB1D260}" dt="2024-10-10T08:30:17.663" v="7296" actId="6549"/>
          <ac:spMkLst>
            <pc:docMk/>
            <pc:sldMk cId="3822691772" sldId="734"/>
            <ac:spMk id="8" creationId="{92183EF9-51F4-164B-34E1-75563D773806}"/>
          </ac:spMkLst>
        </pc:spChg>
        <pc:spChg chg="mod">
          <ac:chgData name="Yoel Kortick" userId="167978f5-7f40-4909-85d5-d4149554ad4e" providerId="ADAL" clId="{E2E57676-6EA8-473D-A00C-AD634AB1D260}" dt="2024-10-10T08:29:55.918" v="7290" actId="14100"/>
          <ac:spMkLst>
            <pc:docMk/>
            <pc:sldMk cId="3822691772" sldId="734"/>
            <ac:spMk id="11" creationId="{D07C6E12-7D8C-D678-B255-96BB08C78BB8}"/>
          </ac:spMkLst>
        </pc:spChg>
        <pc:picChg chg="add mod ord">
          <ac:chgData name="Yoel Kortick" userId="167978f5-7f40-4909-85d5-d4149554ad4e" providerId="ADAL" clId="{E2E57676-6EA8-473D-A00C-AD634AB1D260}" dt="2024-10-10T08:28:34.712" v="7249" actId="208"/>
          <ac:picMkLst>
            <pc:docMk/>
            <pc:sldMk cId="3822691772" sldId="734"/>
            <ac:picMk id="3" creationId="{6B629C49-76D0-8F38-5494-038ED189B9C8}"/>
          </ac:picMkLst>
        </pc:picChg>
        <pc:picChg chg="del">
          <ac:chgData name="Yoel Kortick" userId="167978f5-7f40-4909-85d5-d4149554ad4e" providerId="ADAL" clId="{E2E57676-6EA8-473D-A00C-AD634AB1D260}" dt="2024-10-10T08:28:09.472" v="7228" actId="478"/>
          <ac:picMkLst>
            <pc:docMk/>
            <pc:sldMk cId="3822691772" sldId="734"/>
            <ac:picMk id="4" creationId="{1AD51533-3A7B-6749-BB74-FB0BEA619A60}"/>
          </ac:picMkLst>
        </pc:picChg>
      </pc:sldChg>
      <pc:sldChg chg="addSp delSp modSp add mod">
        <pc:chgData name="Yoel Kortick" userId="167978f5-7f40-4909-85d5-d4149554ad4e" providerId="ADAL" clId="{E2E57676-6EA8-473D-A00C-AD634AB1D260}" dt="2024-10-10T12:52:31.895" v="7727"/>
        <pc:sldMkLst>
          <pc:docMk/>
          <pc:sldMk cId="3693501211" sldId="735"/>
        </pc:sldMkLst>
        <pc:spChg chg="add mod">
          <ac:chgData name="Yoel Kortick" userId="167978f5-7f40-4909-85d5-d4149554ad4e" providerId="ADAL" clId="{E2E57676-6EA8-473D-A00C-AD634AB1D260}" dt="2024-10-10T08:31:13.573" v="7310"/>
          <ac:spMkLst>
            <pc:docMk/>
            <pc:sldMk cId="3693501211" sldId="735"/>
            <ac:spMk id="2" creationId="{CE3A3AD9-8369-3296-FBD2-6536F903995D}"/>
          </ac:spMkLst>
        </pc:spChg>
        <pc:spChg chg="mod">
          <ac:chgData name="Yoel Kortick" userId="167978f5-7f40-4909-85d5-d4149554ad4e" providerId="ADAL" clId="{E2E57676-6EA8-473D-A00C-AD634AB1D260}" dt="2024-10-10T08:33:47.719" v="7323" actId="20577"/>
          <ac:spMkLst>
            <pc:docMk/>
            <pc:sldMk cId="3693501211" sldId="735"/>
            <ac:spMk id="8" creationId="{92183EF9-51F4-164B-34E1-75563D773806}"/>
          </ac:spMkLst>
        </pc:spChg>
        <pc:spChg chg="mod">
          <ac:chgData name="Yoel Kortick" userId="167978f5-7f40-4909-85d5-d4149554ad4e" providerId="ADAL" clId="{E2E57676-6EA8-473D-A00C-AD634AB1D260}" dt="2024-10-10T12:52:31.895" v="7727"/>
          <ac:spMkLst>
            <pc:docMk/>
            <pc:sldMk cId="3693501211" sldId="735"/>
            <ac:spMk id="10" creationId="{4C5297D4-1A90-BA7E-1EA2-3486955EA032}"/>
          </ac:spMkLst>
        </pc:spChg>
        <pc:spChg chg="del">
          <ac:chgData name="Yoel Kortick" userId="167978f5-7f40-4909-85d5-d4149554ad4e" providerId="ADAL" clId="{E2E57676-6EA8-473D-A00C-AD634AB1D260}" dt="2024-10-10T08:33:38.166" v="7314" actId="478"/>
          <ac:spMkLst>
            <pc:docMk/>
            <pc:sldMk cId="3693501211" sldId="735"/>
            <ac:spMk id="11" creationId="{D07C6E12-7D8C-D678-B255-96BB08C78BB8}"/>
          </ac:spMkLst>
        </pc:spChg>
      </pc:sldChg>
      <pc:sldChg chg="addSp delSp modSp add mod">
        <pc:chgData name="Yoel Kortick" userId="167978f5-7f40-4909-85d5-d4149554ad4e" providerId="ADAL" clId="{E2E57676-6EA8-473D-A00C-AD634AB1D260}" dt="2024-10-10T13:37:48.095" v="8277" actId="20577"/>
        <pc:sldMkLst>
          <pc:docMk/>
          <pc:sldMk cId="2747608856" sldId="736"/>
        </pc:sldMkLst>
        <pc:spChg chg="add mod">
          <ac:chgData name="Yoel Kortick" userId="167978f5-7f40-4909-85d5-d4149554ad4e" providerId="ADAL" clId="{E2E57676-6EA8-473D-A00C-AD634AB1D260}" dt="2024-10-10T13:37:48.095" v="8277" actId="20577"/>
          <ac:spMkLst>
            <pc:docMk/>
            <pc:sldMk cId="2747608856" sldId="736"/>
            <ac:spMk id="2" creationId="{9EB168C1-14D7-280B-1F95-F080B0CFFC75}"/>
          </ac:spMkLst>
        </pc:spChg>
        <pc:spChg chg="mod">
          <ac:chgData name="Yoel Kortick" userId="167978f5-7f40-4909-85d5-d4149554ad4e" providerId="ADAL" clId="{E2E57676-6EA8-473D-A00C-AD634AB1D260}" dt="2024-10-10T08:36:11.384" v="7415" actId="1037"/>
          <ac:spMkLst>
            <pc:docMk/>
            <pc:sldMk cId="2747608856" sldId="736"/>
            <ac:spMk id="5" creationId="{207959FA-2376-CEA3-9E3D-5826A9898B83}"/>
          </ac:spMkLst>
        </pc:spChg>
        <pc:spChg chg="mod">
          <ac:chgData name="Yoel Kortick" userId="167978f5-7f40-4909-85d5-d4149554ad4e" providerId="ADAL" clId="{E2E57676-6EA8-473D-A00C-AD634AB1D260}" dt="2024-10-10T08:35:55.775" v="7406" actId="14100"/>
          <ac:spMkLst>
            <pc:docMk/>
            <pc:sldMk cId="2747608856" sldId="736"/>
            <ac:spMk id="6" creationId="{F2B9E3FF-0DE9-72F3-1584-DB9C5EFE2DEF}"/>
          </ac:spMkLst>
        </pc:spChg>
        <pc:spChg chg="mod">
          <ac:chgData name="Yoel Kortick" userId="167978f5-7f40-4909-85d5-d4149554ad4e" providerId="ADAL" clId="{E2E57676-6EA8-473D-A00C-AD634AB1D260}" dt="2024-10-10T08:35:37.867" v="7399" actId="20577"/>
          <ac:spMkLst>
            <pc:docMk/>
            <pc:sldMk cId="2747608856" sldId="736"/>
            <ac:spMk id="8" creationId="{92183EF9-51F4-164B-34E1-75563D773806}"/>
          </ac:spMkLst>
        </pc:spChg>
        <pc:spChg chg="mod">
          <ac:chgData name="Yoel Kortick" userId="167978f5-7f40-4909-85d5-d4149554ad4e" providerId="ADAL" clId="{E2E57676-6EA8-473D-A00C-AD634AB1D260}" dt="2024-10-10T12:52:31.895" v="7727"/>
          <ac:spMkLst>
            <pc:docMk/>
            <pc:sldMk cId="2747608856" sldId="736"/>
            <ac:spMk id="10" creationId="{4C5297D4-1A90-BA7E-1EA2-3486955EA032}"/>
          </ac:spMkLst>
        </pc:spChg>
        <pc:spChg chg="mod">
          <ac:chgData name="Yoel Kortick" userId="167978f5-7f40-4909-85d5-d4149554ad4e" providerId="ADAL" clId="{E2E57676-6EA8-473D-A00C-AD634AB1D260}" dt="2024-10-10T08:35:49.252" v="7404" actId="14100"/>
          <ac:spMkLst>
            <pc:docMk/>
            <pc:sldMk cId="2747608856" sldId="736"/>
            <ac:spMk id="12" creationId="{6B29CCA2-E8E2-0B5C-342F-FF5DBAC327DF}"/>
          </ac:spMkLst>
        </pc:spChg>
        <pc:picChg chg="del">
          <ac:chgData name="Yoel Kortick" userId="167978f5-7f40-4909-85d5-d4149554ad4e" providerId="ADAL" clId="{E2E57676-6EA8-473D-A00C-AD634AB1D260}" dt="2024-10-10T08:35:40.427" v="7400" actId="478"/>
          <ac:picMkLst>
            <pc:docMk/>
            <pc:sldMk cId="2747608856" sldId="736"/>
            <ac:picMk id="3" creationId="{6B629C49-76D0-8F38-5494-038ED189B9C8}"/>
          </ac:picMkLst>
        </pc:picChg>
        <pc:picChg chg="add mod ord">
          <ac:chgData name="Yoel Kortick" userId="167978f5-7f40-4909-85d5-d4149554ad4e" providerId="ADAL" clId="{E2E57676-6EA8-473D-A00C-AD634AB1D260}" dt="2024-10-10T08:36:15.850" v="7416" actId="208"/>
          <ac:picMkLst>
            <pc:docMk/>
            <pc:sldMk cId="2747608856" sldId="736"/>
            <ac:picMk id="4" creationId="{D81FE646-1F0C-DF9E-A9B3-022F137DB6E3}"/>
          </ac:picMkLst>
        </pc:picChg>
        <pc:cxnChg chg="add mod">
          <ac:chgData name="Yoel Kortick" userId="167978f5-7f40-4909-85d5-d4149554ad4e" providerId="ADAL" clId="{E2E57676-6EA8-473D-A00C-AD634AB1D260}" dt="2024-10-10T13:37:20.758" v="8261" actId="1036"/>
          <ac:cxnSpMkLst>
            <pc:docMk/>
            <pc:sldMk cId="2747608856" sldId="736"/>
            <ac:cxnSpMk id="3" creationId="{2DE2C34C-42F3-1D5A-44CF-5776CB3F42DD}"/>
          </ac:cxnSpMkLst>
        </pc:cxnChg>
        <pc:cxnChg chg="add mod">
          <ac:chgData name="Yoel Kortick" userId="167978f5-7f40-4909-85d5-d4149554ad4e" providerId="ADAL" clId="{E2E57676-6EA8-473D-A00C-AD634AB1D260}" dt="2024-10-10T13:37:15.695" v="8259"/>
          <ac:cxnSpMkLst>
            <pc:docMk/>
            <pc:sldMk cId="2747608856" sldId="736"/>
            <ac:cxnSpMk id="11" creationId="{CC353B33-2C79-08B3-ECE6-E136D39C28D1}"/>
          </ac:cxnSpMkLst>
        </pc:cxnChg>
        <pc:cxnChg chg="add mod">
          <ac:chgData name="Yoel Kortick" userId="167978f5-7f40-4909-85d5-d4149554ad4e" providerId="ADAL" clId="{E2E57676-6EA8-473D-A00C-AD634AB1D260}" dt="2024-10-10T13:37:25.734" v="8262" actId="571"/>
          <ac:cxnSpMkLst>
            <pc:docMk/>
            <pc:sldMk cId="2747608856" sldId="736"/>
            <ac:cxnSpMk id="13" creationId="{2F4D63DB-7C6E-D693-7C34-BEAB5918CB85}"/>
          </ac:cxnSpMkLst>
        </pc:cxnChg>
      </pc:sldChg>
      <pc:sldChg chg="addSp delSp modSp add mod">
        <pc:chgData name="Yoel Kortick" userId="167978f5-7f40-4909-85d5-d4149554ad4e" providerId="ADAL" clId="{E2E57676-6EA8-473D-A00C-AD634AB1D260}" dt="2024-10-10T13:37:01.394" v="8258" actId="20577"/>
        <pc:sldMkLst>
          <pc:docMk/>
          <pc:sldMk cId="4100127202" sldId="737"/>
        </pc:sldMkLst>
        <pc:spChg chg="add mod">
          <ac:chgData name="Yoel Kortick" userId="167978f5-7f40-4909-85d5-d4149554ad4e" providerId="ADAL" clId="{E2E57676-6EA8-473D-A00C-AD634AB1D260}" dt="2024-10-10T13:37:01.394" v="8258" actId="20577"/>
          <ac:spMkLst>
            <pc:docMk/>
            <pc:sldMk cId="4100127202" sldId="737"/>
            <ac:spMk id="2" creationId="{1EBEA03C-528D-C369-9ACB-8610DD1A75B8}"/>
          </ac:spMkLst>
        </pc:spChg>
        <pc:spChg chg="del">
          <ac:chgData name="Yoel Kortick" userId="167978f5-7f40-4909-85d5-d4149554ad4e" providerId="ADAL" clId="{E2E57676-6EA8-473D-A00C-AD634AB1D260}" dt="2024-10-10T08:37:54.044" v="7474" actId="478"/>
          <ac:spMkLst>
            <pc:docMk/>
            <pc:sldMk cId="4100127202" sldId="737"/>
            <ac:spMk id="6" creationId="{F2B9E3FF-0DE9-72F3-1584-DB9C5EFE2DEF}"/>
          </ac:spMkLst>
        </pc:spChg>
        <pc:spChg chg="mod">
          <ac:chgData name="Yoel Kortick" userId="167978f5-7f40-4909-85d5-d4149554ad4e" providerId="ADAL" clId="{E2E57676-6EA8-473D-A00C-AD634AB1D260}" dt="2024-10-10T08:37:19.285" v="7469" actId="313"/>
          <ac:spMkLst>
            <pc:docMk/>
            <pc:sldMk cId="4100127202" sldId="737"/>
            <ac:spMk id="8" creationId="{92183EF9-51F4-164B-34E1-75563D773806}"/>
          </ac:spMkLst>
        </pc:spChg>
        <pc:spChg chg="mod">
          <ac:chgData name="Yoel Kortick" userId="167978f5-7f40-4909-85d5-d4149554ad4e" providerId="ADAL" clId="{E2E57676-6EA8-473D-A00C-AD634AB1D260}" dt="2024-10-10T12:52:31.895" v="7727"/>
          <ac:spMkLst>
            <pc:docMk/>
            <pc:sldMk cId="4100127202" sldId="737"/>
            <ac:spMk id="10" creationId="{4C5297D4-1A90-BA7E-1EA2-3486955EA032}"/>
          </ac:spMkLst>
        </pc:spChg>
        <pc:picChg chg="add mod ord">
          <ac:chgData name="Yoel Kortick" userId="167978f5-7f40-4909-85d5-d4149554ad4e" providerId="ADAL" clId="{E2E57676-6EA8-473D-A00C-AD634AB1D260}" dt="2024-10-10T08:37:51.893" v="7473" actId="208"/>
          <ac:picMkLst>
            <pc:docMk/>
            <pc:sldMk cId="4100127202" sldId="737"/>
            <ac:picMk id="3" creationId="{7359A12A-1942-BDD7-E743-48384BB16106}"/>
          </ac:picMkLst>
        </pc:picChg>
        <pc:picChg chg="del">
          <ac:chgData name="Yoel Kortick" userId="167978f5-7f40-4909-85d5-d4149554ad4e" providerId="ADAL" clId="{E2E57676-6EA8-473D-A00C-AD634AB1D260}" dt="2024-10-10T08:37:43.037" v="7470" actId="478"/>
          <ac:picMkLst>
            <pc:docMk/>
            <pc:sldMk cId="4100127202" sldId="737"/>
            <ac:picMk id="4" creationId="{D81FE646-1F0C-DF9E-A9B3-022F137DB6E3}"/>
          </ac:picMkLst>
        </pc:picChg>
        <pc:cxnChg chg="add mod">
          <ac:chgData name="Yoel Kortick" userId="167978f5-7f40-4909-85d5-d4149554ad4e" providerId="ADAL" clId="{E2E57676-6EA8-473D-A00C-AD634AB1D260}" dt="2024-10-10T13:36:53.081" v="8250" actId="1036"/>
          <ac:cxnSpMkLst>
            <pc:docMk/>
            <pc:sldMk cId="4100127202" sldId="737"/>
            <ac:cxnSpMk id="4" creationId="{73D64CE8-16AE-6FDF-BD98-AC4A83608526}"/>
          </ac:cxnSpMkLst>
        </pc:cxnChg>
        <pc:cxnChg chg="add mod">
          <ac:chgData name="Yoel Kortick" userId="167978f5-7f40-4909-85d5-d4149554ad4e" providerId="ADAL" clId="{E2E57676-6EA8-473D-A00C-AD634AB1D260}" dt="2024-10-10T13:36:47.625" v="8248" actId="1038"/>
          <ac:cxnSpMkLst>
            <pc:docMk/>
            <pc:sldMk cId="4100127202" sldId="737"/>
            <ac:cxnSpMk id="6" creationId="{EC492307-C970-4414-5D69-DA3BD42E5E34}"/>
          </ac:cxnSpMkLst>
        </pc:cxnChg>
      </pc:sldChg>
      <pc:sldChg chg="addSp delSp modSp add mod">
        <pc:chgData name="Yoel Kortick" userId="167978f5-7f40-4909-85d5-d4149554ad4e" providerId="ADAL" clId="{E2E57676-6EA8-473D-A00C-AD634AB1D260}" dt="2024-10-10T13:36:33.722" v="8219" actId="1036"/>
        <pc:sldMkLst>
          <pc:docMk/>
          <pc:sldMk cId="3098895495" sldId="738"/>
        </pc:sldMkLst>
        <pc:spChg chg="add mod">
          <ac:chgData name="Yoel Kortick" userId="167978f5-7f40-4909-85d5-d4149554ad4e" providerId="ADAL" clId="{E2E57676-6EA8-473D-A00C-AD634AB1D260}" dt="2024-10-10T13:36:01.672" v="8214" actId="1076"/>
          <ac:spMkLst>
            <pc:docMk/>
            <pc:sldMk cId="3098895495" sldId="738"/>
            <ac:spMk id="2" creationId="{7509935A-7B35-156C-E961-2BC62316F384}"/>
          </ac:spMkLst>
        </pc:spChg>
        <pc:spChg chg="del">
          <ac:chgData name="Yoel Kortick" userId="167978f5-7f40-4909-85d5-d4149554ad4e" providerId="ADAL" clId="{E2E57676-6EA8-473D-A00C-AD634AB1D260}" dt="2024-10-10T08:39:10.810" v="7484" actId="478"/>
          <ac:spMkLst>
            <pc:docMk/>
            <pc:sldMk cId="3098895495" sldId="738"/>
            <ac:spMk id="5" creationId="{207959FA-2376-CEA3-9E3D-5826A9898B83}"/>
          </ac:spMkLst>
        </pc:spChg>
        <pc:spChg chg="mod">
          <ac:chgData name="Yoel Kortick" userId="167978f5-7f40-4909-85d5-d4149554ad4e" providerId="ADAL" clId="{E2E57676-6EA8-473D-A00C-AD634AB1D260}" dt="2024-10-10T08:39:06.631" v="7483" actId="14100"/>
          <ac:spMkLst>
            <pc:docMk/>
            <pc:sldMk cId="3098895495" sldId="738"/>
            <ac:spMk id="6" creationId="{F2B9E3FF-0DE9-72F3-1584-DB9C5EFE2DEF}"/>
          </ac:spMkLst>
        </pc:spChg>
        <pc:spChg chg="mod">
          <ac:chgData name="Yoel Kortick" userId="167978f5-7f40-4909-85d5-d4149554ad4e" providerId="ADAL" clId="{E2E57676-6EA8-473D-A00C-AD634AB1D260}" dt="2024-10-10T08:38:06.465" v="7475"/>
          <ac:spMkLst>
            <pc:docMk/>
            <pc:sldMk cId="3098895495" sldId="738"/>
            <ac:spMk id="8" creationId="{92183EF9-51F4-164B-34E1-75563D773806}"/>
          </ac:spMkLst>
        </pc:spChg>
        <pc:spChg chg="mod">
          <ac:chgData name="Yoel Kortick" userId="167978f5-7f40-4909-85d5-d4149554ad4e" providerId="ADAL" clId="{E2E57676-6EA8-473D-A00C-AD634AB1D260}" dt="2024-10-10T12:52:31.895" v="7727"/>
          <ac:spMkLst>
            <pc:docMk/>
            <pc:sldMk cId="3098895495" sldId="738"/>
            <ac:spMk id="10" creationId="{4C5297D4-1A90-BA7E-1EA2-3486955EA032}"/>
          </ac:spMkLst>
        </pc:spChg>
        <pc:spChg chg="mod">
          <ac:chgData name="Yoel Kortick" userId="167978f5-7f40-4909-85d5-d4149554ad4e" providerId="ADAL" clId="{E2E57676-6EA8-473D-A00C-AD634AB1D260}" dt="2024-10-10T08:39:02.704" v="7482" actId="14100"/>
          <ac:spMkLst>
            <pc:docMk/>
            <pc:sldMk cId="3098895495" sldId="738"/>
            <ac:spMk id="12" creationId="{6B29CCA2-E8E2-0B5C-342F-FF5DBAC327DF}"/>
          </ac:spMkLst>
        </pc:spChg>
        <pc:picChg chg="add mod ord">
          <ac:chgData name="Yoel Kortick" userId="167978f5-7f40-4909-85d5-d4149554ad4e" providerId="ADAL" clId="{E2E57676-6EA8-473D-A00C-AD634AB1D260}" dt="2024-10-10T08:39:13.319" v="7485" actId="208"/>
          <ac:picMkLst>
            <pc:docMk/>
            <pc:sldMk cId="3098895495" sldId="738"/>
            <ac:picMk id="3" creationId="{00081CC9-0936-74C3-75CB-4981CC75B397}"/>
          </ac:picMkLst>
        </pc:picChg>
        <pc:picChg chg="del">
          <ac:chgData name="Yoel Kortick" userId="167978f5-7f40-4909-85d5-d4149554ad4e" providerId="ADAL" clId="{E2E57676-6EA8-473D-A00C-AD634AB1D260}" dt="2024-10-10T08:38:54.573" v="7478" actId="478"/>
          <ac:picMkLst>
            <pc:docMk/>
            <pc:sldMk cId="3098895495" sldId="738"/>
            <ac:picMk id="4" creationId="{D81FE646-1F0C-DF9E-A9B3-022F137DB6E3}"/>
          </ac:picMkLst>
        </pc:picChg>
        <pc:cxnChg chg="add mod">
          <ac:chgData name="Yoel Kortick" userId="167978f5-7f40-4909-85d5-d4149554ad4e" providerId="ADAL" clId="{E2E57676-6EA8-473D-A00C-AD634AB1D260}" dt="2024-10-10T13:36:33.722" v="8219" actId="1036"/>
          <ac:cxnSpMkLst>
            <pc:docMk/>
            <pc:sldMk cId="3098895495" sldId="738"/>
            <ac:cxnSpMk id="5" creationId="{6BE5B245-C45F-6011-0E73-5BC854A3EE48}"/>
          </ac:cxnSpMkLst>
        </pc:cxnChg>
        <pc:cxnChg chg="add">
          <ac:chgData name="Yoel Kortick" userId="167978f5-7f40-4909-85d5-d4149554ad4e" providerId="ADAL" clId="{E2E57676-6EA8-473D-A00C-AD634AB1D260}" dt="2024-10-10T13:36:15.615" v="8216" actId="11529"/>
          <ac:cxnSpMkLst>
            <pc:docMk/>
            <pc:sldMk cId="3098895495" sldId="738"/>
            <ac:cxnSpMk id="13" creationId="{36505169-1ED2-9EB8-C124-6305038E0F86}"/>
          </ac:cxnSpMkLst>
        </pc:cxnChg>
      </pc:sldChg>
      <pc:sldChg chg="modSp add mod">
        <pc:chgData name="Yoel Kortick" userId="167978f5-7f40-4909-85d5-d4149554ad4e" providerId="ADAL" clId="{E2E57676-6EA8-473D-A00C-AD634AB1D260}" dt="2024-10-10T12:53:30.249" v="7747" actId="20577"/>
        <pc:sldMkLst>
          <pc:docMk/>
          <pc:sldMk cId="572028003" sldId="739"/>
        </pc:sldMkLst>
        <pc:spChg chg="mod">
          <ac:chgData name="Yoel Kortick" userId="167978f5-7f40-4909-85d5-d4149554ad4e" providerId="ADAL" clId="{E2E57676-6EA8-473D-A00C-AD634AB1D260}" dt="2024-10-10T12:53:30.249" v="7747" actId="20577"/>
          <ac:spMkLst>
            <pc:docMk/>
            <pc:sldMk cId="572028003" sldId="739"/>
            <ac:spMk id="2" creationId="{D581341C-F99D-9E6E-625C-93497F127A1D}"/>
          </ac:spMkLst>
        </pc:spChg>
      </pc:sldChg>
    </pc:docChg>
  </pc:docChgLst>
  <pc:docChgLst>
    <pc:chgData name="Yoel Kortick" userId="167978f5-7f40-4909-85d5-d4149554ad4e" providerId="ADAL" clId="{FF66FE55-1966-4DFB-84DB-289690EFD779}"/>
    <pc:docChg chg="undo custSel addSld delSld modSld modSection">
      <pc:chgData name="Yoel Kortick" userId="167978f5-7f40-4909-85d5-d4149554ad4e" providerId="ADAL" clId="{FF66FE55-1966-4DFB-84DB-289690EFD779}" dt="2024-10-08T06:24:09.935" v="6949" actId="11529"/>
      <pc:docMkLst>
        <pc:docMk/>
      </pc:docMkLst>
      <pc:sldChg chg="modSp mod">
        <pc:chgData name="Yoel Kortick" userId="167978f5-7f40-4909-85d5-d4149554ad4e" providerId="ADAL" clId="{FF66FE55-1966-4DFB-84DB-289690EFD779}" dt="2024-10-08T06:09:30.682" v="6820"/>
        <pc:sldMkLst>
          <pc:docMk/>
          <pc:sldMk cId="815051809" sldId="388"/>
        </pc:sldMkLst>
        <pc:spChg chg="mod">
          <ac:chgData name="Yoel Kortick" userId="167978f5-7f40-4909-85d5-d4149554ad4e" providerId="ADAL" clId="{FF66FE55-1966-4DFB-84DB-289690EFD779}" dt="2024-10-08T06:09:30.682" v="6820"/>
          <ac:spMkLst>
            <pc:docMk/>
            <pc:sldMk cId="815051809" sldId="388"/>
            <ac:spMk id="67" creationId="{78984C7A-5008-28E6-5702-28CAB7215194}"/>
          </ac:spMkLst>
        </pc:spChg>
      </pc:sldChg>
      <pc:sldChg chg="addSp delSp modSp mod">
        <pc:chgData name="Yoel Kortick" userId="167978f5-7f40-4909-85d5-d4149554ad4e" providerId="ADAL" clId="{FF66FE55-1966-4DFB-84DB-289690EFD779}" dt="2024-10-07T13:26:09.329" v="2" actId="478"/>
        <pc:sldMkLst>
          <pc:docMk/>
          <pc:sldMk cId="1637256743" sldId="657"/>
        </pc:sldMkLst>
        <pc:spChg chg="add del mod">
          <ac:chgData name="Yoel Kortick" userId="167978f5-7f40-4909-85d5-d4149554ad4e" providerId="ADAL" clId="{FF66FE55-1966-4DFB-84DB-289690EFD779}" dt="2024-10-07T13:26:09.329" v="2" actId="478"/>
          <ac:spMkLst>
            <pc:docMk/>
            <pc:sldMk cId="1637256743" sldId="657"/>
            <ac:spMk id="3" creationId="{01F775C4-F357-7A8F-DEBC-943EC7466951}"/>
          </ac:spMkLst>
        </pc:spChg>
        <pc:spChg chg="mod">
          <ac:chgData name="Yoel Kortick" userId="167978f5-7f40-4909-85d5-d4149554ad4e" providerId="ADAL" clId="{FF66FE55-1966-4DFB-84DB-289690EFD779}" dt="2024-10-07T13:26:00.624" v="0"/>
          <ac:spMkLst>
            <pc:docMk/>
            <pc:sldMk cId="1637256743" sldId="657"/>
            <ac:spMk id="5" creationId="{7A8DB1AE-A531-206E-6C9A-388E77775F50}"/>
          </ac:spMkLst>
        </pc:spChg>
        <pc:spChg chg="del">
          <ac:chgData name="Yoel Kortick" userId="167978f5-7f40-4909-85d5-d4149554ad4e" providerId="ADAL" clId="{FF66FE55-1966-4DFB-84DB-289690EFD779}" dt="2024-10-07T13:26:07.771" v="1" actId="478"/>
          <ac:spMkLst>
            <pc:docMk/>
            <pc:sldMk cId="1637256743" sldId="657"/>
            <ac:spMk id="6" creationId="{0FB55E60-5030-C6D2-2FEE-1A85004C6771}"/>
          </ac:spMkLst>
        </pc:spChg>
      </pc:sldChg>
      <pc:sldChg chg="modSp">
        <pc:chgData name="Yoel Kortick" userId="167978f5-7f40-4909-85d5-d4149554ad4e" providerId="ADAL" clId="{FF66FE55-1966-4DFB-84DB-289690EFD779}" dt="2024-10-07T13:26:28.407" v="3"/>
        <pc:sldMkLst>
          <pc:docMk/>
          <pc:sldMk cId="430718176" sldId="658"/>
        </pc:sldMkLst>
        <pc:spChg chg="mod">
          <ac:chgData name="Yoel Kortick" userId="167978f5-7f40-4909-85d5-d4149554ad4e" providerId="ADAL" clId="{FF66FE55-1966-4DFB-84DB-289690EFD779}" dt="2024-10-07T13:26:28.407" v="3"/>
          <ac:spMkLst>
            <pc:docMk/>
            <pc:sldMk cId="430718176" sldId="658"/>
            <ac:spMk id="16" creationId="{23C732E4-9340-8242-F658-2E8AD491C273}"/>
          </ac:spMkLst>
        </pc:spChg>
      </pc:sldChg>
      <pc:sldChg chg="modSp mod">
        <pc:chgData name="Yoel Kortick" userId="167978f5-7f40-4909-85d5-d4149554ad4e" providerId="ADAL" clId="{FF66FE55-1966-4DFB-84DB-289690EFD779}" dt="2024-10-08T06:10:37.996" v="6829"/>
        <pc:sldMkLst>
          <pc:docMk/>
          <pc:sldMk cId="2361624102" sldId="659"/>
        </pc:sldMkLst>
        <pc:spChg chg="mod">
          <ac:chgData name="Yoel Kortick" userId="167978f5-7f40-4909-85d5-d4149554ad4e" providerId="ADAL" clId="{FF66FE55-1966-4DFB-84DB-289690EFD779}" dt="2024-10-08T06:10:37.996" v="6829"/>
          <ac:spMkLst>
            <pc:docMk/>
            <pc:sldMk cId="2361624102" sldId="659"/>
            <ac:spMk id="8" creationId="{92183EF9-51F4-164B-34E1-75563D773806}"/>
          </ac:spMkLst>
        </pc:spChg>
        <pc:spChg chg="mod">
          <ac:chgData name="Yoel Kortick" userId="167978f5-7f40-4909-85d5-d4149554ad4e" providerId="ADAL" clId="{FF66FE55-1966-4DFB-84DB-289690EFD779}" dt="2024-10-07T13:26:28.407" v="3"/>
          <ac:spMkLst>
            <pc:docMk/>
            <pc:sldMk cId="2361624102" sldId="659"/>
            <ac:spMk id="10" creationId="{4C5297D4-1A90-BA7E-1EA2-3486955EA032}"/>
          </ac:spMkLst>
        </pc:spChg>
      </pc:sldChg>
      <pc:sldChg chg="modSp del">
        <pc:chgData name="Yoel Kortick" userId="167978f5-7f40-4909-85d5-d4149554ad4e" providerId="ADAL" clId="{FF66FE55-1966-4DFB-84DB-289690EFD779}" dt="2024-10-07T13:30:47.268" v="445" actId="47"/>
        <pc:sldMkLst>
          <pc:docMk/>
          <pc:sldMk cId="2713070438" sldId="660"/>
        </pc:sldMkLst>
        <pc:spChg chg="mod">
          <ac:chgData name="Yoel Kortick" userId="167978f5-7f40-4909-85d5-d4149554ad4e" providerId="ADAL" clId="{FF66FE55-1966-4DFB-84DB-289690EFD779}" dt="2024-10-07T13:26:28.407" v="3"/>
          <ac:spMkLst>
            <pc:docMk/>
            <pc:sldMk cId="2713070438" sldId="660"/>
            <ac:spMk id="10" creationId="{4C5297D4-1A90-BA7E-1EA2-3486955EA032}"/>
          </ac:spMkLst>
        </pc:spChg>
      </pc:sldChg>
      <pc:sldChg chg="modSp del">
        <pc:chgData name="Yoel Kortick" userId="167978f5-7f40-4909-85d5-d4149554ad4e" providerId="ADAL" clId="{FF66FE55-1966-4DFB-84DB-289690EFD779}" dt="2024-10-07T13:30:48.898" v="448" actId="47"/>
        <pc:sldMkLst>
          <pc:docMk/>
          <pc:sldMk cId="4080373386" sldId="661"/>
        </pc:sldMkLst>
        <pc:spChg chg="mod">
          <ac:chgData name="Yoel Kortick" userId="167978f5-7f40-4909-85d5-d4149554ad4e" providerId="ADAL" clId="{FF66FE55-1966-4DFB-84DB-289690EFD779}" dt="2024-10-07T13:26:28.407" v="3"/>
          <ac:spMkLst>
            <pc:docMk/>
            <pc:sldMk cId="4080373386" sldId="661"/>
            <ac:spMk id="10" creationId="{4C5297D4-1A90-BA7E-1EA2-3486955EA032}"/>
          </ac:spMkLst>
        </pc:spChg>
      </pc:sldChg>
      <pc:sldChg chg="modSp mod">
        <pc:chgData name="Yoel Kortick" userId="167978f5-7f40-4909-85d5-d4149554ad4e" providerId="ADAL" clId="{FF66FE55-1966-4DFB-84DB-289690EFD779}" dt="2024-10-07T13:37:35.985" v="605" actId="14100"/>
        <pc:sldMkLst>
          <pc:docMk/>
          <pc:sldMk cId="1444690400" sldId="672"/>
        </pc:sldMkLst>
        <pc:spChg chg="mod">
          <ac:chgData name="Yoel Kortick" userId="167978f5-7f40-4909-85d5-d4149554ad4e" providerId="ADAL" clId="{FF66FE55-1966-4DFB-84DB-289690EFD779}" dt="2024-10-07T13:37:35.985" v="605" actId="14100"/>
          <ac:spMkLst>
            <pc:docMk/>
            <pc:sldMk cId="1444690400" sldId="672"/>
            <ac:spMk id="16" creationId="{23C732E4-9340-8242-F658-2E8AD491C273}"/>
          </ac:spMkLst>
        </pc:spChg>
      </pc:sldChg>
      <pc:sldChg chg="addSp modSp mod">
        <pc:chgData name="Yoel Kortick" userId="167978f5-7f40-4909-85d5-d4149554ad4e" providerId="ADAL" clId="{FF66FE55-1966-4DFB-84DB-289690EFD779}" dt="2024-10-08T06:17:12.271" v="6866" actId="20577"/>
        <pc:sldMkLst>
          <pc:docMk/>
          <pc:sldMk cId="262480220" sldId="673"/>
        </pc:sldMkLst>
        <pc:spChg chg="add mod">
          <ac:chgData name="Yoel Kortick" userId="167978f5-7f40-4909-85d5-d4149554ad4e" providerId="ADAL" clId="{FF66FE55-1966-4DFB-84DB-289690EFD779}" dt="2024-10-08T06:17:12.271" v="6866" actId="20577"/>
          <ac:spMkLst>
            <pc:docMk/>
            <pc:sldMk cId="262480220" sldId="673"/>
            <ac:spMk id="2" creationId="{D581341C-F99D-9E6E-625C-93497F127A1D}"/>
          </ac:spMkLst>
        </pc:spChg>
        <pc:spChg chg="mod">
          <ac:chgData name="Yoel Kortick" userId="167978f5-7f40-4909-85d5-d4149554ad4e" providerId="ADAL" clId="{FF66FE55-1966-4DFB-84DB-289690EFD779}" dt="2024-10-07T13:33:55.135" v="505" actId="21"/>
          <ac:spMkLst>
            <pc:docMk/>
            <pc:sldMk cId="262480220" sldId="673"/>
            <ac:spMk id="8" creationId="{92183EF9-51F4-164B-34E1-75563D773806}"/>
          </ac:spMkLst>
        </pc:spChg>
        <pc:spChg chg="mod">
          <ac:chgData name="Yoel Kortick" userId="167978f5-7f40-4909-85d5-d4149554ad4e" providerId="ADAL" clId="{FF66FE55-1966-4DFB-84DB-289690EFD779}" dt="2024-10-07T13:35:16.550" v="551"/>
          <ac:spMkLst>
            <pc:docMk/>
            <pc:sldMk cId="262480220" sldId="673"/>
            <ac:spMk id="10" creationId="{4C5297D4-1A90-BA7E-1EA2-3486955EA032}"/>
          </ac:spMkLst>
        </pc:spChg>
        <pc:picChg chg="add mod">
          <ac:chgData name="Yoel Kortick" userId="167978f5-7f40-4909-85d5-d4149554ad4e" providerId="ADAL" clId="{FF66FE55-1966-4DFB-84DB-289690EFD779}" dt="2024-10-08T04:16:00.149" v="3646" actId="208"/>
          <ac:picMkLst>
            <pc:docMk/>
            <pc:sldMk cId="262480220" sldId="673"/>
            <ac:picMk id="4" creationId="{5D8E6D9F-CAD3-58F1-6599-CBE8957F7A93}"/>
          </ac:picMkLst>
        </pc:picChg>
      </pc:sldChg>
      <pc:sldChg chg="modSp add mod">
        <pc:chgData name="Yoel Kortick" userId="167978f5-7f40-4909-85d5-d4149554ad4e" providerId="ADAL" clId="{FF66FE55-1966-4DFB-84DB-289690EFD779}" dt="2024-10-08T06:09:30.682" v="6820"/>
        <pc:sldMkLst>
          <pc:docMk/>
          <pc:sldMk cId="777925045" sldId="674"/>
        </pc:sldMkLst>
        <pc:spChg chg="mod">
          <ac:chgData name="Yoel Kortick" userId="167978f5-7f40-4909-85d5-d4149554ad4e" providerId="ADAL" clId="{FF66FE55-1966-4DFB-84DB-289690EFD779}" dt="2024-10-08T06:09:30.682" v="6820"/>
          <ac:spMkLst>
            <pc:docMk/>
            <pc:sldMk cId="777925045" sldId="674"/>
            <ac:spMk id="16" creationId="{23C732E4-9340-8242-F658-2E8AD491C273}"/>
          </ac:spMkLst>
        </pc:spChg>
      </pc:sldChg>
      <pc:sldChg chg="modSp add mod">
        <pc:chgData name="Yoel Kortick" userId="167978f5-7f40-4909-85d5-d4149554ad4e" providerId="ADAL" clId="{FF66FE55-1966-4DFB-84DB-289690EFD779}" dt="2024-10-08T06:10:37.996" v="6829"/>
        <pc:sldMkLst>
          <pc:docMk/>
          <pc:sldMk cId="3684524057" sldId="675"/>
        </pc:sldMkLst>
        <pc:spChg chg="mod">
          <ac:chgData name="Yoel Kortick" userId="167978f5-7f40-4909-85d5-d4149554ad4e" providerId="ADAL" clId="{FF66FE55-1966-4DFB-84DB-289690EFD779}" dt="2024-10-08T06:10:37.996" v="6829"/>
          <ac:spMkLst>
            <pc:docMk/>
            <pc:sldMk cId="3684524057" sldId="675"/>
            <ac:spMk id="2" creationId="{D581341C-F99D-9E6E-625C-93497F127A1D}"/>
          </ac:spMkLst>
        </pc:spChg>
        <pc:spChg chg="mod">
          <ac:chgData name="Yoel Kortick" userId="167978f5-7f40-4909-85d5-d4149554ad4e" providerId="ADAL" clId="{FF66FE55-1966-4DFB-84DB-289690EFD779}" dt="2024-10-08T06:09:30.682" v="6820"/>
          <ac:spMkLst>
            <pc:docMk/>
            <pc:sldMk cId="3684524057" sldId="675"/>
            <ac:spMk id="10" creationId="{4C5297D4-1A90-BA7E-1EA2-3486955EA032}"/>
          </ac:spMkLst>
        </pc:spChg>
      </pc:sldChg>
      <pc:sldChg chg="addSp modSp add mod">
        <pc:chgData name="Yoel Kortick" userId="167978f5-7f40-4909-85d5-d4149554ad4e" providerId="ADAL" clId="{FF66FE55-1966-4DFB-84DB-289690EFD779}" dt="2024-10-08T06:10:37.996" v="6829"/>
        <pc:sldMkLst>
          <pc:docMk/>
          <pc:sldMk cId="1896496436" sldId="676"/>
        </pc:sldMkLst>
        <pc:spChg chg="mod">
          <ac:chgData name="Yoel Kortick" userId="167978f5-7f40-4909-85d5-d4149554ad4e" providerId="ADAL" clId="{FF66FE55-1966-4DFB-84DB-289690EFD779}" dt="2024-10-08T06:10:37.996" v="6829"/>
          <ac:spMkLst>
            <pc:docMk/>
            <pc:sldMk cId="1896496436" sldId="676"/>
            <ac:spMk id="2" creationId="{D581341C-F99D-9E6E-625C-93497F127A1D}"/>
          </ac:spMkLst>
        </pc:spChg>
        <pc:spChg chg="add">
          <ac:chgData name="Yoel Kortick" userId="167978f5-7f40-4909-85d5-d4149554ad4e" providerId="ADAL" clId="{FF66FE55-1966-4DFB-84DB-289690EFD779}" dt="2024-10-07T13:42:30.213" v="1061" actId="11529"/>
          <ac:spMkLst>
            <pc:docMk/>
            <pc:sldMk cId="1896496436" sldId="676"/>
            <ac:spMk id="5" creationId="{C03F9668-A20C-30AD-3F9B-2572DE69C04E}"/>
          </ac:spMkLst>
        </pc:spChg>
        <pc:spChg chg="add mod">
          <ac:chgData name="Yoel Kortick" userId="167978f5-7f40-4909-85d5-d4149554ad4e" providerId="ADAL" clId="{FF66FE55-1966-4DFB-84DB-289690EFD779}" dt="2024-10-07T13:42:37.503" v="1067" actId="1035"/>
          <ac:spMkLst>
            <pc:docMk/>
            <pc:sldMk cId="1896496436" sldId="676"/>
            <ac:spMk id="6" creationId="{CF489754-7FC1-2387-2A34-F1F114E422C3}"/>
          </ac:spMkLst>
        </pc:spChg>
        <pc:spChg chg="mod">
          <ac:chgData name="Yoel Kortick" userId="167978f5-7f40-4909-85d5-d4149554ad4e" providerId="ADAL" clId="{FF66FE55-1966-4DFB-84DB-289690EFD779}" dt="2024-10-08T06:09:30.682" v="6820"/>
          <ac:spMkLst>
            <pc:docMk/>
            <pc:sldMk cId="1896496436" sldId="676"/>
            <ac:spMk id="10" creationId="{4C5297D4-1A90-BA7E-1EA2-3486955EA032}"/>
          </ac:spMkLst>
        </pc:spChg>
        <pc:picChg chg="add mod">
          <ac:chgData name="Yoel Kortick" userId="167978f5-7f40-4909-85d5-d4149554ad4e" providerId="ADAL" clId="{FF66FE55-1966-4DFB-84DB-289690EFD779}" dt="2024-10-07T13:42:23.179" v="1060" actId="208"/>
          <ac:picMkLst>
            <pc:docMk/>
            <pc:sldMk cId="1896496436" sldId="676"/>
            <ac:picMk id="4" creationId="{03581E96-627B-3E98-5146-B95FFAF6309C}"/>
          </ac:picMkLst>
        </pc:picChg>
      </pc:sldChg>
      <pc:sldChg chg="addSp delSp modSp add mod">
        <pc:chgData name="Yoel Kortick" userId="167978f5-7f40-4909-85d5-d4149554ad4e" providerId="ADAL" clId="{FF66FE55-1966-4DFB-84DB-289690EFD779}" dt="2024-10-08T06:10:37.996" v="6829"/>
        <pc:sldMkLst>
          <pc:docMk/>
          <pc:sldMk cId="732666828" sldId="677"/>
        </pc:sldMkLst>
        <pc:spChg chg="mod">
          <ac:chgData name="Yoel Kortick" userId="167978f5-7f40-4909-85d5-d4149554ad4e" providerId="ADAL" clId="{FF66FE55-1966-4DFB-84DB-289690EFD779}" dt="2024-10-08T06:10:37.996" v="6829"/>
          <ac:spMkLst>
            <pc:docMk/>
            <pc:sldMk cId="732666828" sldId="677"/>
            <ac:spMk id="2" creationId="{D581341C-F99D-9E6E-625C-93497F127A1D}"/>
          </ac:spMkLst>
        </pc:spChg>
        <pc:spChg chg="del">
          <ac:chgData name="Yoel Kortick" userId="167978f5-7f40-4909-85d5-d4149554ad4e" providerId="ADAL" clId="{FF66FE55-1966-4DFB-84DB-289690EFD779}" dt="2024-10-07T13:44:12.119" v="1192" actId="478"/>
          <ac:spMkLst>
            <pc:docMk/>
            <pc:sldMk cId="732666828" sldId="677"/>
            <ac:spMk id="5" creationId="{C03F9668-A20C-30AD-3F9B-2572DE69C04E}"/>
          </ac:spMkLst>
        </pc:spChg>
        <pc:spChg chg="mod">
          <ac:chgData name="Yoel Kortick" userId="167978f5-7f40-4909-85d5-d4149554ad4e" providerId="ADAL" clId="{FF66FE55-1966-4DFB-84DB-289690EFD779}" dt="2024-10-07T13:45:11.518" v="1296" actId="1035"/>
          <ac:spMkLst>
            <pc:docMk/>
            <pc:sldMk cId="732666828" sldId="677"/>
            <ac:spMk id="6" creationId="{CF489754-7FC1-2387-2A34-F1F114E422C3}"/>
          </ac:spMkLst>
        </pc:spChg>
        <pc:spChg chg="mod">
          <ac:chgData name="Yoel Kortick" userId="167978f5-7f40-4909-85d5-d4149554ad4e" providerId="ADAL" clId="{FF66FE55-1966-4DFB-84DB-289690EFD779}" dt="2024-10-08T06:09:30.682" v="6820"/>
          <ac:spMkLst>
            <pc:docMk/>
            <pc:sldMk cId="732666828" sldId="677"/>
            <ac:spMk id="10" creationId="{4C5297D4-1A90-BA7E-1EA2-3486955EA032}"/>
          </ac:spMkLst>
        </pc:spChg>
        <pc:spChg chg="add mod">
          <ac:chgData name="Yoel Kortick" userId="167978f5-7f40-4909-85d5-d4149554ad4e" providerId="ADAL" clId="{FF66FE55-1966-4DFB-84DB-289690EFD779}" dt="2024-10-07T13:45:36.072" v="1312" actId="14100"/>
          <ac:spMkLst>
            <pc:docMk/>
            <pc:sldMk cId="732666828" sldId="677"/>
            <ac:spMk id="14" creationId="{21B427DB-3A25-A9FA-B2E0-ABAB36F32983}"/>
          </ac:spMkLst>
        </pc:spChg>
        <pc:picChg chg="del">
          <ac:chgData name="Yoel Kortick" userId="167978f5-7f40-4909-85d5-d4149554ad4e" providerId="ADAL" clId="{FF66FE55-1966-4DFB-84DB-289690EFD779}" dt="2024-10-07T13:43:39.144" v="1140" actId="478"/>
          <ac:picMkLst>
            <pc:docMk/>
            <pc:sldMk cId="732666828" sldId="677"/>
            <ac:picMk id="4" creationId="{03581E96-627B-3E98-5146-B95FFAF6309C}"/>
          </ac:picMkLst>
        </pc:picChg>
        <pc:picChg chg="add mod ord">
          <ac:chgData name="Yoel Kortick" userId="167978f5-7f40-4909-85d5-d4149554ad4e" providerId="ADAL" clId="{FF66FE55-1966-4DFB-84DB-289690EFD779}" dt="2024-10-07T13:45:11.518" v="1296" actId="1035"/>
          <ac:picMkLst>
            <pc:docMk/>
            <pc:sldMk cId="732666828" sldId="677"/>
            <ac:picMk id="11" creationId="{13BF599A-0D55-6BCD-2FBC-A976F1A51F73}"/>
          </ac:picMkLst>
        </pc:picChg>
        <pc:picChg chg="add mod">
          <ac:chgData name="Yoel Kortick" userId="167978f5-7f40-4909-85d5-d4149554ad4e" providerId="ADAL" clId="{FF66FE55-1966-4DFB-84DB-289690EFD779}" dt="2024-10-07T13:45:15.452" v="1297" actId="208"/>
          <ac:picMkLst>
            <pc:docMk/>
            <pc:sldMk cId="732666828" sldId="677"/>
            <ac:picMk id="13" creationId="{E66B2D59-88FC-FFD2-CD5A-0057C1D0B31B}"/>
          </ac:picMkLst>
        </pc:picChg>
      </pc:sldChg>
      <pc:sldChg chg="addSp delSp modSp add mod">
        <pc:chgData name="Yoel Kortick" userId="167978f5-7f40-4909-85d5-d4149554ad4e" providerId="ADAL" clId="{FF66FE55-1966-4DFB-84DB-289690EFD779}" dt="2024-10-08T06:10:37.996" v="6829"/>
        <pc:sldMkLst>
          <pc:docMk/>
          <pc:sldMk cId="3342980035" sldId="678"/>
        </pc:sldMkLst>
        <pc:spChg chg="mod">
          <ac:chgData name="Yoel Kortick" userId="167978f5-7f40-4909-85d5-d4149554ad4e" providerId="ADAL" clId="{FF66FE55-1966-4DFB-84DB-289690EFD779}" dt="2024-10-08T06:10:37.996" v="6829"/>
          <ac:spMkLst>
            <pc:docMk/>
            <pc:sldMk cId="3342980035" sldId="678"/>
            <ac:spMk id="2" creationId="{D581341C-F99D-9E6E-625C-93497F127A1D}"/>
          </ac:spMkLst>
        </pc:spChg>
        <pc:spChg chg="add mod">
          <ac:chgData name="Yoel Kortick" userId="167978f5-7f40-4909-85d5-d4149554ad4e" providerId="ADAL" clId="{FF66FE55-1966-4DFB-84DB-289690EFD779}" dt="2024-10-07T13:49:59.256" v="1421" actId="14100"/>
          <ac:spMkLst>
            <pc:docMk/>
            <pc:sldMk cId="3342980035" sldId="678"/>
            <ac:spMk id="5" creationId="{3EAD1CDB-9100-2EBF-3AFC-6D70D58F5C15}"/>
          </ac:spMkLst>
        </pc:spChg>
        <pc:spChg chg="del">
          <ac:chgData name="Yoel Kortick" userId="167978f5-7f40-4909-85d5-d4149554ad4e" providerId="ADAL" clId="{FF66FE55-1966-4DFB-84DB-289690EFD779}" dt="2024-10-07T13:49:20.893" v="1389" actId="478"/>
          <ac:spMkLst>
            <pc:docMk/>
            <pc:sldMk cId="3342980035" sldId="678"/>
            <ac:spMk id="6" creationId="{CF489754-7FC1-2387-2A34-F1F114E422C3}"/>
          </ac:spMkLst>
        </pc:spChg>
        <pc:spChg chg="mod">
          <ac:chgData name="Yoel Kortick" userId="167978f5-7f40-4909-85d5-d4149554ad4e" providerId="ADAL" clId="{FF66FE55-1966-4DFB-84DB-289690EFD779}" dt="2024-10-08T06:09:30.682" v="6820"/>
          <ac:spMkLst>
            <pc:docMk/>
            <pc:sldMk cId="3342980035" sldId="678"/>
            <ac:spMk id="10" creationId="{4C5297D4-1A90-BA7E-1EA2-3486955EA032}"/>
          </ac:spMkLst>
        </pc:spChg>
        <pc:spChg chg="mod">
          <ac:chgData name="Yoel Kortick" userId="167978f5-7f40-4909-85d5-d4149554ad4e" providerId="ADAL" clId="{FF66FE55-1966-4DFB-84DB-289690EFD779}" dt="2024-10-07T13:49:38.900" v="1413" actId="14100"/>
          <ac:spMkLst>
            <pc:docMk/>
            <pc:sldMk cId="3342980035" sldId="678"/>
            <ac:spMk id="14" creationId="{21B427DB-3A25-A9FA-B2E0-ABAB36F32983}"/>
          </ac:spMkLst>
        </pc:spChg>
        <pc:picChg chg="add mod ord">
          <ac:chgData name="Yoel Kortick" userId="167978f5-7f40-4909-85d5-d4149554ad4e" providerId="ADAL" clId="{FF66FE55-1966-4DFB-84DB-289690EFD779}" dt="2024-10-07T13:49:54.739" v="1420" actId="14100"/>
          <ac:picMkLst>
            <pc:docMk/>
            <pc:sldMk cId="3342980035" sldId="678"/>
            <ac:picMk id="4" creationId="{6DF85B4A-A625-207F-9902-5B6DFDAE3865}"/>
          </ac:picMkLst>
        </pc:picChg>
        <pc:picChg chg="del">
          <ac:chgData name="Yoel Kortick" userId="167978f5-7f40-4909-85d5-d4149554ad4e" providerId="ADAL" clId="{FF66FE55-1966-4DFB-84DB-289690EFD779}" dt="2024-10-07T13:49:19.887" v="1388" actId="478"/>
          <ac:picMkLst>
            <pc:docMk/>
            <pc:sldMk cId="3342980035" sldId="678"/>
            <ac:picMk id="11" creationId="{13BF599A-0D55-6BCD-2FBC-A976F1A51F73}"/>
          </ac:picMkLst>
        </pc:picChg>
        <pc:picChg chg="del">
          <ac:chgData name="Yoel Kortick" userId="167978f5-7f40-4909-85d5-d4149554ad4e" providerId="ADAL" clId="{FF66FE55-1966-4DFB-84DB-289690EFD779}" dt="2024-10-07T13:49:19.398" v="1387" actId="478"/>
          <ac:picMkLst>
            <pc:docMk/>
            <pc:sldMk cId="3342980035" sldId="678"/>
            <ac:picMk id="13" creationId="{E66B2D59-88FC-FFD2-CD5A-0057C1D0B31B}"/>
          </ac:picMkLst>
        </pc:picChg>
      </pc:sldChg>
      <pc:sldChg chg="addSp delSp modSp add mod">
        <pc:chgData name="Yoel Kortick" userId="167978f5-7f40-4909-85d5-d4149554ad4e" providerId="ADAL" clId="{FF66FE55-1966-4DFB-84DB-289690EFD779}" dt="2024-10-08T06:10:37.996" v="6829"/>
        <pc:sldMkLst>
          <pc:docMk/>
          <pc:sldMk cId="1512543655" sldId="679"/>
        </pc:sldMkLst>
        <pc:spChg chg="mod">
          <ac:chgData name="Yoel Kortick" userId="167978f5-7f40-4909-85d5-d4149554ad4e" providerId="ADAL" clId="{FF66FE55-1966-4DFB-84DB-289690EFD779}" dt="2024-10-08T06:10:37.996" v="6829"/>
          <ac:spMkLst>
            <pc:docMk/>
            <pc:sldMk cId="1512543655" sldId="679"/>
            <ac:spMk id="2" creationId="{D581341C-F99D-9E6E-625C-93497F127A1D}"/>
          </ac:spMkLst>
        </pc:spChg>
        <pc:spChg chg="del">
          <ac:chgData name="Yoel Kortick" userId="167978f5-7f40-4909-85d5-d4149554ad4e" providerId="ADAL" clId="{FF66FE55-1966-4DFB-84DB-289690EFD779}" dt="2024-10-07T13:56:43.106" v="2202" actId="478"/>
          <ac:spMkLst>
            <pc:docMk/>
            <pc:sldMk cId="1512543655" sldId="679"/>
            <ac:spMk id="5" creationId="{3EAD1CDB-9100-2EBF-3AFC-6D70D58F5C15}"/>
          </ac:spMkLst>
        </pc:spChg>
        <pc:spChg chg="mod">
          <ac:chgData name="Yoel Kortick" userId="167978f5-7f40-4909-85d5-d4149554ad4e" providerId="ADAL" clId="{FF66FE55-1966-4DFB-84DB-289690EFD779}" dt="2024-10-08T06:09:30.682" v="6820"/>
          <ac:spMkLst>
            <pc:docMk/>
            <pc:sldMk cId="1512543655" sldId="679"/>
            <ac:spMk id="10" creationId="{4C5297D4-1A90-BA7E-1EA2-3486955EA032}"/>
          </ac:spMkLst>
        </pc:spChg>
        <pc:spChg chg="add mod">
          <ac:chgData name="Yoel Kortick" userId="167978f5-7f40-4909-85d5-d4149554ad4e" providerId="ADAL" clId="{FF66FE55-1966-4DFB-84DB-289690EFD779}" dt="2024-10-07T13:54:03.329" v="1973" actId="14100"/>
          <ac:spMkLst>
            <pc:docMk/>
            <pc:sldMk cId="1512543655" sldId="679"/>
            <ac:spMk id="11" creationId="{4B4DC9B0-C1B6-2C8C-22C2-D14EA7267D76}"/>
          </ac:spMkLst>
        </pc:spChg>
        <pc:spChg chg="add mod">
          <ac:chgData name="Yoel Kortick" userId="167978f5-7f40-4909-85d5-d4149554ad4e" providerId="ADAL" clId="{FF66FE55-1966-4DFB-84DB-289690EFD779}" dt="2024-10-07T13:54:15.351" v="2058" actId="1038"/>
          <ac:spMkLst>
            <pc:docMk/>
            <pc:sldMk cId="1512543655" sldId="679"/>
            <ac:spMk id="12" creationId="{89A77528-8A11-ABCB-E6CC-2FC73F3EEC4A}"/>
          </ac:spMkLst>
        </pc:spChg>
        <pc:spChg chg="add mod">
          <ac:chgData name="Yoel Kortick" userId="167978f5-7f40-4909-85d5-d4149554ad4e" providerId="ADAL" clId="{FF66FE55-1966-4DFB-84DB-289690EFD779}" dt="2024-10-07T13:54:34.435" v="2160" actId="14100"/>
          <ac:spMkLst>
            <pc:docMk/>
            <pc:sldMk cId="1512543655" sldId="679"/>
            <ac:spMk id="13" creationId="{B5B18CA8-5686-878C-440D-2531F9CE5EEC}"/>
          </ac:spMkLst>
        </pc:spChg>
        <pc:spChg chg="del">
          <ac:chgData name="Yoel Kortick" userId="167978f5-7f40-4909-85d5-d4149554ad4e" providerId="ADAL" clId="{FF66FE55-1966-4DFB-84DB-289690EFD779}" dt="2024-10-07T13:56:41.738" v="2201" actId="478"/>
          <ac:spMkLst>
            <pc:docMk/>
            <pc:sldMk cId="1512543655" sldId="679"/>
            <ac:spMk id="14" creationId="{21B427DB-3A25-A9FA-B2E0-ABAB36F32983}"/>
          </ac:spMkLst>
        </pc:spChg>
        <pc:picChg chg="del">
          <ac:chgData name="Yoel Kortick" userId="167978f5-7f40-4909-85d5-d4149554ad4e" providerId="ADAL" clId="{FF66FE55-1966-4DFB-84DB-289690EFD779}" dt="2024-10-07T13:51:49.911" v="1733" actId="478"/>
          <ac:picMkLst>
            <pc:docMk/>
            <pc:sldMk cId="1512543655" sldId="679"/>
            <ac:picMk id="4" creationId="{6DF85B4A-A625-207F-9902-5B6DFDAE3865}"/>
          </ac:picMkLst>
        </pc:picChg>
        <pc:picChg chg="add mod ord">
          <ac:chgData name="Yoel Kortick" userId="167978f5-7f40-4909-85d5-d4149554ad4e" providerId="ADAL" clId="{FF66FE55-1966-4DFB-84DB-289690EFD779}" dt="2024-10-07T13:56:38.617" v="2200" actId="167"/>
          <ac:picMkLst>
            <pc:docMk/>
            <pc:sldMk cId="1512543655" sldId="679"/>
            <ac:picMk id="6" creationId="{70E3162E-D73E-4345-C984-89938E483869}"/>
          </ac:picMkLst>
        </pc:picChg>
      </pc:sldChg>
      <pc:sldChg chg="addSp delSp modSp add mod">
        <pc:chgData name="Yoel Kortick" userId="167978f5-7f40-4909-85d5-d4149554ad4e" providerId="ADAL" clId="{FF66FE55-1966-4DFB-84DB-289690EFD779}" dt="2024-10-08T06:11:24.238" v="6831"/>
        <pc:sldMkLst>
          <pc:docMk/>
          <pc:sldMk cId="4063833538" sldId="680"/>
        </pc:sldMkLst>
        <pc:spChg chg="mod">
          <ac:chgData name="Yoel Kortick" userId="167978f5-7f40-4909-85d5-d4149554ad4e" providerId="ADAL" clId="{FF66FE55-1966-4DFB-84DB-289690EFD779}" dt="2024-10-08T06:11:24.238" v="6831"/>
          <ac:spMkLst>
            <pc:docMk/>
            <pc:sldMk cId="4063833538" sldId="680"/>
            <ac:spMk id="2" creationId="{D581341C-F99D-9E6E-625C-93497F127A1D}"/>
          </ac:spMkLst>
        </pc:spChg>
        <pc:spChg chg="del">
          <ac:chgData name="Yoel Kortick" userId="167978f5-7f40-4909-85d5-d4149554ad4e" providerId="ADAL" clId="{FF66FE55-1966-4DFB-84DB-289690EFD779}" dt="2024-10-07T14:03:50.990" v="2227" actId="478"/>
          <ac:spMkLst>
            <pc:docMk/>
            <pc:sldMk cId="4063833538" sldId="680"/>
            <ac:spMk id="5" creationId="{3EAD1CDB-9100-2EBF-3AFC-6D70D58F5C15}"/>
          </ac:spMkLst>
        </pc:spChg>
        <pc:spChg chg="mod">
          <ac:chgData name="Yoel Kortick" userId="167978f5-7f40-4909-85d5-d4149554ad4e" providerId="ADAL" clId="{FF66FE55-1966-4DFB-84DB-289690EFD779}" dt="2024-10-08T06:09:30.682" v="6820"/>
          <ac:spMkLst>
            <pc:docMk/>
            <pc:sldMk cId="4063833538" sldId="680"/>
            <ac:spMk id="10" creationId="{4C5297D4-1A90-BA7E-1EA2-3486955EA032}"/>
          </ac:spMkLst>
        </pc:spChg>
        <pc:spChg chg="del">
          <ac:chgData name="Yoel Kortick" userId="167978f5-7f40-4909-85d5-d4149554ad4e" providerId="ADAL" clId="{FF66FE55-1966-4DFB-84DB-289690EFD779}" dt="2024-10-07T14:03:57.911" v="2230" actId="478"/>
          <ac:spMkLst>
            <pc:docMk/>
            <pc:sldMk cId="4063833538" sldId="680"/>
            <ac:spMk id="11" creationId="{4B4DC9B0-C1B6-2C8C-22C2-D14EA7267D76}"/>
          </ac:spMkLst>
        </pc:spChg>
        <pc:spChg chg="del">
          <ac:chgData name="Yoel Kortick" userId="167978f5-7f40-4909-85d5-d4149554ad4e" providerId="ADAL" clId="{FF66FE55-1966-4DFB-84DB-289690EFD779}" dt="2024-10-07T14:03:47.610" v="2226" actId="478"/>
          <ac:spMkLst>
            <pc:docMk/>
            <pc:sldMk cId="4063833538" sldId="680"/>
            <ac:spMk id="12" creationId="{89A77528-8A11-ABCB-E6CC-2FC73F3EEC4A}"/>
          </ac:spMkLst>
        </pc:spChg>
        <pc:spChg chg="del">
          <ac:chgData name="Yoel Kortick" userId="167978f5-7f40-4909-85d5-d4149554ad4e" providerId="ADAL" clId="{FF66FE55-1966-4DFB-84DB-289690EFD779}" dt="2024-10-07T14:03:52.191" v="2228" actId="478"/>
          <ac:spMkLst>
            <pc:docMk/>
            <pc:sldMk cId="4063833538" sldId="680"/>
            <ac:spMk id="13" creationId="{B5B18CA8-5686-878C-440D-2531F9CE5EEC}"/>
          </ac:spMkLst>
        </pc:spChg>
        <pc:spChg chg="del">
          <ac:chgData name="Yoel Kortick" userId="167978f5-7f40-4909-85d5-d4149554ad4e" providerId="ADAL" clId="{FF66FE55-1966-4DFB-84DB-289690EFD779}" dt="2024-10-07T14:03:53.166" v="2229" actId="478"/>
          <ac:spMkLst>
            <pc:docMk/>
            <pc:sldMk cId="4063833538" sldId="680"/>
            <ac:spMk id="14" creationId="{21B427DB-3A25-A9FA-B2E0-ABAB36F32983}"/>
          </ac:spMkLst>
        </pc:spChg>
        <pc:spChg chg="add">
          <ac:chgData name="Yoel Kortick" userId="167978f5-7f40-4909-85d5-d4149554ad4e" providerId="ADAL" clId="{FF66FE55-1966-4DFB-84DB-289690EFD779}" dt="2024-10-07T14:07:40.226" v="2400" actId="11529"/>
          <ac:spMkLst>
            <pc:docMk/>
            <pc:sldMk cId="4063833538" sldId="680"/>
            <ac:spMk id="15" creationId="{B1B36776-AF87-6E7F-23CB-E2A3368B7693}"/>
          </ac:spMkLst>
        </pc:spChg>
        <pc:spChg chg="add">
          <ac:chgData name="Yoel Kortick" userId="167978f5-7f40-4909-85d5-d4149554ad4e" providerId="ADAL" clId="{FF66FE55-1966-4DFB-84DB-289690EFD779}" dt="2024-10-07T14:07:45.762" v="2401" actId="11529"/>
          <ac:spMkLst>
            <pc:docMk/>
            <pc:sldMk cId="4063833538" sldId="680"/>
            <ac:spMk id="16" creationId="{D688F3B6-BE13-5CBE-3199-02A0F427770F}"/>
          </ac:spMkLst>
        </pc:spChg>
        <pc:spChg chg="add mod">
          <ac:chgData name="Yoel Kortick" userId="167978f5-7f40-4909-85d5-d4149554ad4e" providerId="ADAL" clId="{FF66FE55-1966-4DFB-84DB-289690EFD779}" dt="2024-10-07T14:07:56.683" v="2406" actId="1037"/>
          <ac:spMkLst>
            <pc:docMk/>
            <pc:sldMk cId="4063833538" sldId="680"/>
            <ac:spMk id="17" creationId="{C3B75227-EE05-DF98-AB38-75B005C76B3A}"/>
          </ac:spMkLst>
        </pc:spChg>
        <pc:picChg chg="add mod ord">
          <ac:chgData name="Yoel Kortick" userId="167978f5-7f40-4909-85d5-d4149554ad4e" providerId="ADAL" clId="{FF66FE55-1966-4DFB-84DB-289690EFD779}" dt="2024-10-07T14:03:43.517" v="2225" actId="167"/>
          <ac:picMkLst>
            <pc:docMk/>
            <pc:sldMk cId="4063833538" sldId="680"/>
            <ac:picMk id="4" creationId="{7BCB8974-4949-E9BF-AC92-D0A2961147EB}"/>
          </ac:picMkLst>
        </pc:picChg>
        <pc:picChg chg="del">
          <ac:chgData name="Yoel Kortick" userId="167978f5-7f40-4909-85d5-d4149554ad4e" providerId="ADAL" clId="{FF66FE55-1966-4DFB-84DB-289690EFD779}" dt="2024-10-07T13:56:07.088" v="2189" actId="478"/>
          <ac:picMkLst>
            <pc:docMk/>
            <pc:sldMk cId="4063833538" sldId="680"/>
            <ac:picMk id="6" creationId="{70E3162E-D73E-4345-C984-89938E483869}"/>
          </ac:picMkLst>
        </pc:picChg>
      </pc:sldChg>
      <pc:sldChg chg="addSp delSp modSp add mod">
        <pc:chgData name="Yoel Kortick" userId="167978f5-7f40-4909-85d5-d4149554ad4e" providerId="ADAL" clId="{FF66FE55-1966-4DFB-84DB-289690EFD779}" dt="2024-10-08T06:10:37.996" v="6829"/>
        <pc:sldMkLst>
          <pc:docMk/>
          <pc:sldMk cId="2075432701" sldId="681"/>
        </pc:sldMkLst>
        <pc:spChg chg="mod">
          <ac:chgData name="Yoel Kortick" userId="167978f5-7f40-4909-85d5-d4149554ad4e" providerId="ADAL" clId="{FF66FE55-1966-4DFB-84DB-289690EFD779}" dt="2024-10-08T06:10:37.996" v="6829"/>
          <ac:spMkLst>
            <pc:docMk/>
            <pc:sldMk cId="2075432701" sldId="681"/>
            <ac:spMk id="2" creationId="{D581341C-F99D-9E6E-625C-93497F127A1D}"/>
          </ac:spMkLst>
        </pc:spChg>
        <pc:spChg chg="mod">
          <ac:chgData name="Yoel Kortick" userId="167978f5-7f40-4909-85d5-d4149554ad4e" providerId="ADAL" clId="{FF66FE55-1966-4DFB-84DB-289690EFD779}" dt="2024-10-08T06:09:30.682" v="6820"/>
          <ac:spMkLst>
            <pc:docMk/>
            <pc:sldMk cId="2075432701" sldId="681"/>
            <ac:spMk id="10" creationId="{4C5297D4-1A90-BA7E-1EA2-3486955EA032}"/>
          </ac:spMkLst>
        </pc:spChg>
        <pc:spChg chg="del">
          <ac:chgData name="Yoel Kortick" userId="167978f5-7f40-4909-85d5-d4149554ad4e" providerId="ADAL" clId="{FF66FE55-1966-4DFB-84DB-289690EFD779}" dt="2024-10-07T14:14:53.249" v="2871" actId="478"/>
          <ac:spMkLst>
            <pc:docMk/>
            <pc:sldMk cId="2075432701" sldId="681"/>
            <ac:spMk id="15" creationId="{B1B36776-AF87-6E7F-23CB-E2A3368B7693}"/>
          </ac:spMkLst>
        </pc:spChg>
        <pc:spChg chg="del">
          <ac:chgData name="Yoel Kortick" userId="167978f5-7f40-4909-85d5-d4149554ad4e" providerId="ADAL" clId="{FF66FE55-1966-4DFB-84DB-289690EFD779}" dt="2024-10-07T14:14:54.328" v="2872" actId="478"/>
          <ac:spMkLst>
            <pc:docMk/>
            <pc:sldMk cId="2075432701" sldId="681"/>
            <ac:spMk id="16" creationId="{D688F3B6-BE13-5CBE-3199-02A0F427770F}"/>
          </ac:spMkLst>
        </pc:spChg>
        <pc:spChg chg="del">
          <ac:chgData name="Yoel Kortick" userId="167978f5-7f40-4909-85d5-d4149554ad4e" providerId="ADAL" clId="{FF66FE55-1966-4DFB-84DB-289690EFD779}" dt="2024-10-07T14:14:56.613" v="2873" actId="478"/>
          <ac:spMkLst>
            <pc:docMk/>
            <pc:sldMk cId="2075432701" sldId="681"/>
            <ac:spMk id="17" creationId="{C3B75227-EE05-DF98-AB38-75B005C76B3A}"/>
          </ac:spMkLst>
        </pc:spChg>
        <pc:picChg chg="del">
          <ac:chgData name="Yoel Kortick" userId="167978f5-7f40-4909-85d5-d4149554ad4e" providerId="ADAL" clId="{FF66FE55-1966-4DFB-84DB-289690EFD779}" dt="2024-10-07T14:09:13.492" v="2431" actId="478"/>
          <ac:picMkLst>
            <pc:docMk/>
            <pc:sldMk cId="2075432701" sldId="681"/>
            <ac:picMk id="4" creationId="{7BCB8974-4949-E9BF-AC92-D0A2961147EB}"/>
          </ac:picMkLst>
        </pc:picChg>
        <pc:picChg chg="add del mod">
          <ac:chgData name="Yoel Kortick" userId="167978f5-7f40-4909-85d5-d4149554ad4e" providerId="ADAL" clId="{FF66FE55-1966-4DFB-84DB-289690EFD779}" dt="2024-10-07T14:10:35.945" v="2532" actId="478"/>
          <ac:picMkLst>
            <pc:docMk/>
            <pc:sldMk cId="2075432701" sldId="681"/>
            <ac:picMk id="5" creationId="{F0C871EF-481B-6EB4-9969-03B0E1CF07ED}"/>
          </ac:picMkLst>
        </pc:picChg>
        <pc:picChg chg="add mod ord">
          <ac:chgData name="Yoel Kortick" userId="167978f5-7f40-4909-85d5-d4149554ad4e" providerId="ADAL" clId="{FF66FE55-1966-4DFB-84DB-289690EFD779}" dt="2024-10-07T14:15:00.301" v="2885" actId="1035"/>
          <ac:picMkLst>
            <pc:docMk/>
            <pc:sldMk cId="2075432701" sldId="681"/>
            <ac:picMk id="11" creationId="{45C9795A-15D8-5395-EB6F-8ABD0379F631}"/>
          </ac:picMkLst>
        </pc:picChg>
      </pc:sldChg>
      <pc:sldChg chg="addSp delSp modSp add mod">
        <pc:chgData name="Yoel Kortick" userId="167978f5-7f40-4909-85d5-d4149554ad4e" providerId="ADAL" clId="{FF66FE55-1966-4DFB-84DB-289690EFD779}" dt="2024-10-08T06:10:37.996" v="6829"/>
        <pc:sldMkLst>
          <pc:docMk/>
          <pc:sldMk cId="3999415063" sldId="682"/>
        </pc:sldMkLst>
        <pc:spChg chg="mod">
          <ac:chgData name="Yoel Kortick" userId="167978f5-7f40-4909-85d5-d4149554ad4e" providerId="ADAL" clId="{FF66FE55-1966-4DFB-84DB-289690EFD779}" dt="2024-10-08T06:10:37.996" v="6829"/>
          <ac:spMkLst>
            <pc:docMk/>
            <pc:sldMk cId="3999415063" sldId="682"/>
            <ac:spMk id="2" creationId="{D581341C-F99D-9E6E-625C-93497F127A1D}"/>
          </ac:spMkLst>
        </pc:spChg>
        <pc:spChg chg="mod">
          <ac:chgData name="Yoel Kortick" userId="167978f5-7f40-4909-85d5-d4149554ad4e" providerId="ADAL" clId="{FF66FE55-1966-4DFB-84DB-289690EFD779}" dt="2024-10-08T06:09:30.682" v="6820"/>
          <ac:spMkLst>
            <pc:docMk/>
            <pc:sldMk cId="3999415063" sldId="682"/>
            <ac:spMk id="10" creationId="{4C5297D4-1A90-BA7E-1EA2-3486955EA032}"/>
          </ac:spMkLst>
        </pc:spChg>
        <pc:picChg chg="add mod">
          <ac:chgData name="Yoel Kortick" userId="167978f5-7f40-4909-85d5-d4149554ad4e" providerId="ADAL" clId="{FF66FE55-1966-4DFB-84DB-289690EFD779}" dt="2024-10-07T14:34:47.379" v="3285" actId="208"/>
          <ac:picMkLst>
            <pc:docMk/>
            <pc:sldMk cId="3999415063" sldId="682"/>
            <ac:picMk id="4" creationId="{F468F630-F167-025F-D258-73D0912875BA}"/>
          </ac:picMkLst>
        </pc:picChg>
        <pc:picChg chg="del">
          <ac:chgData name="Yoel Kortick" userId="167978f5-7f40-4909-85d5-d4149554ad4e" providerId="ADAL" clId="{FF66FE55-1966-4DFB-84DB-289690EFD779}" dt="2024-10-07T14:30:23.857" v="3022" actId="478"/>
          <ac:picMkLst>
            <pc:docMk/>
            <pc:sldMk cId="3999415063" sldId="682"/>
            <ac:picMk id="11" creationId="{45C9795A-15D8-5395-EB6F-8ABD0379F631}"/>
          </ac:picMkLst>
        </pc:picChg>
      </pc:sldChg>
      <pc:sldChg chg="addSp delSp modSp add mod">
        <pc:chgData name="Yoel Kortick" userId="167978f5-7f40-4909-85d5-d4149554ad4e" providerId="ADAL" clId="{FF66FE55-1966-4DFB-84DB-289690EFD779}" dt="2024-10-08T06:16:56.729" v="6865" actId="20577"/>
        <pc:sldMkLst>
          <pc:docMk/>
          <pc:sldMk cId="4102826803" sldId="683"/>
        </pc:sldMkLst>
        <pc:spChg chg="mod">
          <ac:chgData name="Yoel Kortick" userId="167978f5-7f40-4909-85d5-d4149554ad4e" providerId="ADAL" clId="{FF66FE55-1966-4DFB-84DB-289690EFD779}" dt="2024-10-08T06:16:56.729" v="6865" actId="20577"/>
          <ac:spMkLst>
            <pc:docMk/>
            <pc:sldMk cId="4102826803" sldId="683"/>
            <ac:spMk id="2" creationId="{D581341C-F99D-9E6E-625C-93497F127A1D}"/>
          </ac:spMkLst>
        </pc:spChg>
        <pc:spChg chg="mod">
          <ac:chgData name="Yoel Kortick" userId="167978f5-7f40-4909-85d5-d4149554ad4e" providerId="ADAL" clId="{FF66FE55-1966-4DFB-84DB-289690EFD779}" dt="2024-10-08T06:09:30.682" v="6820"/>
          <ac:spMkLst>
            <pc:docMk/>
            <pc:sldMk cId="4102826803" sldId="683"/>
            <ac:spMk id="10" creationId="{4C5297D4-1A90-BA7E-1EA2-3486955EA032}"/>
          </ac:spMkLst>
        </pc:spChg>
        <pc:picChg chg="del">
          <ac:chgData name="Yoel Kortick" userId="167978f5-7f40-4909-85d5-d4149554ad4e" providerId="ADAL" clId="{FF66FE55-1966-4DFB-84DB-289690EFD779}" dt="2024-10-07T14:35:15.526" v="3300" actId="478"/>
          <ac:picMkLst>
            <pc:docMk/>
            <pc:sldMk cId="4102826803" sldId="683"/>
            <ac:picMk id="4" creationId="{F468F630-F167-025F-D258-73D0912875BA}"/>
          </ac:picMkLst>
        </pc:picChg>
        <pc:picChg chg="add mod">
          <ac:chgData name="Yoel Kortick" userId="167978f5-7f40-4909-85d5-d4149554ad4e" providerId="ADAL" clId="{FF66FE55-1966-4DFB-84DB-289690EFD779}" dt="2024-10-07T14:35:20.654" v="3334" actId="208"/>
          <ac:picMkLst>
            <pc:docMk/>
            <pc:sldMk cId="4102826803" sldId="683"/>
            <ac:picMk id="5" creationId="{3E708DDE-BFA9-7067-EC28-891DF82F3E84}"/>
          </ac:picMkLst>
        </pc:picChg>
      </pc:sldChg>
      <pc:sldChg chg="addSp delSp modSp add mod">
        <pc:chgData name="Yoel Kortick" userId="167978f5-7f40-4909-85d5-d4149554ad4e" providerId="ADAL" clId="{FF66FE55-1966-4DFB-84DB-289690EFD779}" dt="2024-10-08T06:17:25.350" v="6872" actId="20577"/>
        <pc:sldMkLst>
          <pc:docMk/>
          <pc:sldMk cId="3875316876" sldId="684"/>
        </pc:sldMkLst>
        <pc:spChg chg="mod">
          <ac:chgData name="Yoel Kortick" userId="167978f5-7f40-4909-85d5-d4149554ad4e" providerId="ADAL" clId="{FF66FE55-1966-4DFB-84DB-289690EFD779}" dt="2024-10-08T06:17:25.350" v="6872" actId="20577"/>
          <ac:spMkLst>
            <pc:docMk/>
            <pc:sldMk cId="3875316876" sldId="684"/>
            <ac:spMk id="2" creationId="{D581341C-F99D-9E6E-625C-93497F127A1D}"/>
          </ac:spMkLst>
        </pc:spChg>
        <pc:spChg chg="add mod">
          <ac:chgData name="Yoel Kortick" userId="167978f5-7f40-4909-85d5-d4149554ad4e" providerId="ADAL" clId="{FF66FE55-1966-4DFB-84DB-289690EFD779}" dt="2024-10-08T04:23:02.207" v="3803" actId="1035"/>
          <ac:spMkLst>
            <pc:docMk/>
            <pc:sldMk cId="3875316876" sldId="684"/>
            <ac:spMk id="12" creationId="{0DD438CE-1B7E-909B-54F0-326F7626D28C}"/>
          </ac:spMkLst>
        </pc:spChg>
        <pc:spChg chg="add mod">
          <ac:chgData name="Yoel Kortick" userId="167978f5-7f40-4909-85d5-d4149554ad4e" providerId="ADAL" clId="{FF66FE55-1966-4DFB-84DB-289690EFD779}" dt="2024-10-08T04:23:02.207" v="3803" actId="1035"/>
          <ac:spMkLst>
            <pc:docMk/>
            <pc:sldMk cId="3875316876" sldId="684"/>
            <ac:spMk id="13" creationId="{17F2144E-3D2C-3A51-8A9A-A1511F55A74B}"/>
          </ac:spMkLst>
        </pc:spChg>
        <pc:spChg chg="add mod">
          <ac:chgData name="Yoel Kortick" userId="167978f5-7f40-4909-85d5-d4149554ad4e" providerId="ADAL" clId="{FF66FE55-1966-4DFB-84DB-289690EFD779}" dt="2024-10-08T04:21:22.406" v="3776" actId="1035"/>
          <ac:spMkLst>
            <pc:docMk/>
            <pc:sldMk cId="3875316876" sldId="684"/>
            <ac:spMk id="14" creationId="{83C404CA-2534-AC9C-8799-1C1DE4159837}"/>
          </ac:spMkLst>
        </pc:spChg>
        <pc:picChg chg="del">
          <ac:chgData name="Yoel Kortick" userId="167978f5-7f40-4909-85d5-d4149554ad4e" providerId="ADAL" clId="{FF66FE55-1966-4DFB-84DB-289690EFD779}" dt="2024-10-08T04:19:11.433" v="3761" actId="478"/>
          <ac:picMkLst>
            <pc:docMk/>
            <pc:sldMk cId="3875316876" sldId="684"/>
            <ac:picMk id="4" creationId="{5D8E6D9F-CAD3-58F1-6599-CBE8957F7A93}"/>
          </ac:picMkLst>
        </pc:picChg>
        <pc:picChg chg="add mod">
          <ac:chgData name="Yoel Kortick" userId="167978f5-7f40-4909-85d5-d4149554ad4e" providerId="ADAL" clId="{FF66FE55-1966-4DFB-84DB-289690EFD779}" dt="2024-10-08T04:23:02.207" v="3803" actId="1035"/>
          <ac:picMkLst>
            <pc:docMk/>
            <pc:sldMk cId="3875316876" sldId="684"/>
            <ac:picMk id="5" creationId="{C1C784DD-127C-DB20-C34B-22A4CFCA4885}"/>
          </ac:picMkLst>
        </pc:picChg>
        <pc:picChg chg="add mod">
          <ac:chgData name="Yoel Kortick" userId="167978f5-7f40-4909-85d5-d4149554ad4e" providerId="ADAL" clId="{FF66FE55-1966-4DFB-84DB-289690EFD779}" dt="2024-10-08T04:21:01.731" v="3770" actId="208"/>
          <ac:picMkLst>
            <pc:docMk/>
            <pc:sldMk cId="3875316876" sldId="684"/>
            <ac:picMk id="11" creationId="{E5681957-34FC-A1A6-DBE7-F0FA3D8E5A1C}"/>
          </ac:picMkLst>
        </pc:picChg>
      </pc:sldChg>
      <pc:sldChg chg="modSp del">
        <pc:chgData name="Yoel Kortick" userId="167978f5-7f40-4909-85d5-d4149554ad4e" providerId="ADAL" clId="{FF66FE55-1966-4DFB-84DB-289690EFD779}" dt="2024-10-07T13:30:47.747" v="446" actId="47"/>
        <pc:sldMkLst>
          <pc:docMk/>
          <pc:sldMk cId="1057754185" sldId="685"/>
        </pc:sldMkLst>
        <pc:spChg chg="mod">
          <ac:chgData name="Yoel Kortick" userId="167978f5-7f40-4909-85d5-d4149554ad4e" providerId="ADAL" clId="{FF66FE55-1966-4DFB-84DB-289690EFD779}" dt="2024-10-07T13:26:28.407" v="3"/>
          <ac:spMkLst>
            <pc:docMk/>
            <pc:sldMk cId="1057754185" sldId="685"/>
            <ac:spMk id="10" creationId="{4C5297D4-1A90-BA7E-1EA2-3486955EA032}"/>
          </ac:spMkLst>
        </pc:spChg>
      </pc:sldChg>
      <pc:sldChg chg="addSp delSp modSp add mod">
        <pc:chgData name="Yoel Kortick" userId="167978f5-7f40-4909-85d5-d4149554ad4e" providerId="ADAL" clId="{FF66FE55-1966-4DFB-84DB-289690EFD779}" dt="2024-10-08T06:18:21.752" v="6875" actId="20577"/>
        <pc:sldMkLst>
          <pc:docMk/>
          <pc:sldMk cId="3698086778" sldId="685"/>
        </pc:sldMkLst>
        <pc:spChg chg="mod">
          <ac:chgData name="Yoel Kortick" userId="167978f5-7f40-4909-85d5-d4149554ad4e" providerId="ADAL" clId="{FF66FE55-1966-4DFB-84DB-289690EFD779}" dt="2024-10-08T06:18:21.752" v="6875" actId="20577"/>
          <ac:spMkLst>
            <pc:docMk/>
            <pc:sldMk cId="3698086778" sldId="685"/>
            <ac:spMk id="2" creationId="{D581341C-F99D-9E6E-625C-93497F127A1D}"/>
          </ac:spMkLst>
        </pc:spChg>
        <pc:spChg chg="add mod">
          <ac:chgData name="Yoel Kortick" userId="167978f5-7f40-4909-85d5-d4149554ad4e" providerId="ADAL" clId="{FF66FE55-1966-4DFB-84DB-289690EFD779}" dt="2024-10-08T04:25:18.737" v="4005" actId="1036"/>
          <ac:spMkLst>
            <pc:docMk/>
            <pc:sldMk cId="3698086778" sldId="685"/>
            <ac:spMk id="6" creationId="{288E70A1-61BE-058F-7A64-563E89C59906}"/>
          </ac:spMkLst>
        </pc:spChg>
        <pc:spChg chg="mod">
          <ac:chgData name="Yoel Kortick" userId="167978f5-7f40-4909-85d5-d4149554ad4e" providerId="ADAL" clId="{FF66FE55-1966-4DFB-84DB-289690EFD779}" dt="2024-10-08T04:25:18.737" v="4005" actId="1036"/>
          <ac:spMkLst>
            <pc:docMk/>
            <pc:sldMk cId="3698086778" sldId="685"/>
            <ac:spMk id="12" creationId="{0DD438CE-1B7E-909B-54F0-326F7626D28C}"/>
          </ac:spMkLst>
        </pc:spChg>
        <pc:spChg chg="mod">
          <ac:chgData name="Yoel Kortick" userId="167978f5-7f40-4909-85d5-d4149554ad4e" providerId="ADAL" clId="{FF66FE55-1966-4DFB-84DB-289690EFD779}" dt="2024-10-08T04:25:18.737" v="4005" actId="1036"/>
          <ac:spMkLst>
            <pc:docMk/>
            <pc:sldMk cId="3698086778" sldId="685"/>
            <ac:spMk id="13" creationId="{17F2144E-3D2C-3A51-8A9A-A1511F55A74B}"/>
          </ac:spMkLst>
        </pc:spChg>
        <pc:spChg chg="mod">
          <ac:chgData name="Yoel Kortick" userId="167978f5-7f40-4909-85d5-d4149554ad4e" providerId="ADAL" clId="{FF66FE55-1966-4DFB-84DB-289690EFD779}" dt="2024-10-08T04:25:18.737" v="4005" actId="1036"/>
          <ac:spMkLst>
            <pc:docMk/>
            <pc:sldMk cId="3698086778" sldId="685"/>
            <ac:spMk id="14" creationId="{83C404CA-2534-AC9C-8799-1C1DE4159837}"/>
          </ac:spMkLst>
        </pc:spChg>
        <pc:picChg chg="add mod ord">
          <ac:chgData name="Yoel Kortick" userId="167978f5-7f40-4909-85d5-d4149554ad4e" providerId="ADAL" clId="{FF66FE55-1966-4DFB-84DB-289690EFD779}" dt="2024-10-08T04:25:18.737" v="4005" actId="1036"/>
          <ac:picMkLst>
            <pc:docMk/>
            <pc:sldMk cId="3698086778" sldId="685"/>
            <ac:picMk id="4" creationId="{6D7B0232-3061-88B4-8530-03354864138B}"/>
          </ac:picMkLst>
        </pc:picChg>
        <pc:picChg chg="del">
          <ac:chgData name="Yoel Kortick" userId="167978f5-7f40-4909-85d5-d4149554ad4e" providerId="ADAL" clId="{FF66FE55-1966-4DFB-84DB-289690EFD779}" dt="2024-10-08T04:23:41.855" v="3847" actId="478"/>
          <ac:picMkLst>
            <pc:docMk/>
            <pc:sldMk cId="3698086778" sldId="685"/>
            <ac:picMk id="5" creationId="{C1C784DD-127C-DB20-C34B-22A4CFCA4885}"/>
          </ac:picMkLst>
        </pc:picChg>
        <pc:picChg chg="del">
          <ac:chgData name="Yoel Kortick" userId="167978f5-7f40-4909-85d5-d4149554ad4e" providerId="ADAL" clId="{FF66FE55-1966-4DFB-84DB-289690EFD779}" dt="2024-10-08T04:23:42.479" v="3848" actId="478"/>
          <ac:picMkLst>
            <pc:docMk/>
            <pc:sldMk cId="3698086778" sldId="685"/>
            <ac:picMk id="11" creationId="{E5681957-34FC-A1A6-DBE7-F0FA3D8E5A1C}"/>
          </ac:picMkLst>
        </pc:picChg>
      </pc:sldChg>
      <pc:sldChg chg="modSp del">
        <pc:chgData name="Yoel Kortick" userId="167978f5-7f40-4909-85d5-d4149554ad4e" providerId="ADAL" clId="{FF66FE55-1966-4DFB-84DB-289690EFD779}" dt="2024-10-07T13:30:48.395" v="447" actId="47"/>
        <pc:sldMkLst>
          <pc:docMk/>
          <pc:sldMk cId="1245168835" sldId="686"/>
        </pc:sldMkLst>
        <pc:spChg chg="mod">
          <ac:chgData name="Yoel Kortick" userId="167978f5-7f40-4909-85d5-d4149554ad4e" providerId="ADAL" clId="{FF66FE55-1966-4DFB-84DB-289690EFD779}" dt="2024-10-07T13:26:28.407" v="3"/>
          <ac:spMkLst>
            <pc:docMk/>
            <pc:sldMk cId="1245168835" sldId="686"/>
            <ac:spMk id="10" creationId="{4C5297D4-1A90-BA7E-1EA2-3486955EA032}"/>
          </ac:spMkLst>
        </pc:spChg>
      </pc:sldChg>
      <pc:sldChg chg="addSp delSp modSp add mod">
        <pc:chgData name="Yoel Kortick" userId="167978f5-7f40-4909-85d5-d4149554ad4e" providerId="ADAL" clId="{FF66FE55-1966-4DFB-84DB-289690EFD779}" dt="2024-10-08T06:10:37.996" v="6829"/>
        <pc:sldMkLst>
          <pc:docMk/>
          <pc:sldMk cId="2484896031" sldId="686"/>
        </pc:sldMkLst>
        <pc:spChg chg="mod">
          <ac:chgData name="Yoel Kortick" userId="167978f5-7f40-4909-85d5-d4149554ad4e" providerId="ADAL" clId="{FF66FE55-1966-4DFB-84DB-289690EFD779}" dt="2024-10-08T06:10:37.996" v="6829"/>
          <ac:spMkLst>
            <pc:docMk/>
            <pc:sldMk cId="2484896031" sldId="686"/>
            <ac:spMk id="2" creationId="{D581341C-F99D-9E6E-625C-93497F127A1D}"/>
          </ac:spMkLst>
        </pc:spChg>
        <pc:spChg chg="mod">
          <ac:chgData name="Yoel Kortick" userId="167978f5-7f40-4909-85d5-d4149554ad4e" providerId="ADAL" clId="{FF66FE55-1966-4DFB-84DB-289690EFD779}" dt="2024-10-08T04:29:16.605" v="4052" actId="14100"/>
          <ac:spMkLst>
            <pc:docMk/>
            <pc:sldMk cId="2484896031" sldId="686"/>
            <ac:spMk id="6" creationId="{288E70A1-61BE-058F-7A64-563E89C59906}"/>
          </ac:spMkLst>
        </pc:spChg>
        <pc:spChg chg="del">
          <ac:chgData name="Yoel Kortick" userId="167978f5-7f40-4909-85d5-d4149554ad4e" providerId="ADAL" clId="{FF66FE55-1966-4DFB-84DB-289690EFD779}" dt="2024-10-08T04:29:43.454" v="4067" actId="478"/>
          <ac:spMkLst>
            <pc:docMk/>
            <pc:sldMk cId="2484896031" sldId="686"/>
            <ac:spMk id="12" creationId="{0DD438CE-1B7E-909B-54F0-326F7626D28C}"/>
          </ac:spMkLst>
        </pc:spChg>
        <pc:spChg chg="del">
          <ac:chgData name="Yoel Kortick" userId="167978f5-7f40-4909-85d5-d4149554ad4e" providerId="ADAL" clId="{FF66FE55-1966-4DFB-84DB-289690EFD779}" dt="2024-10-08T04:29:42.333" v="4066" actId="478"/>
          <ac:spMkLst>
            <pc:docMk/>
            <pc:sldMk cId="2484896031" sldId="686"/>
            <ac:spMk id="13" creationId="{17F2144E-3D2C-3A51-8A9A-A1511F55A74B}"/>
          </ac:spMkLst>
        </pc:spChg>
        <pc:spChg chg="mod">
          <ac:chgData name="Yoel Kortick" userId="167978f5-7f40-4909-85d5-d4149554ad4e" providerId="ADAL" clId="{FF66FE55-1966-4DFB-84DB-289690EFD779}" dt="2024-10-08T04:29:36.123" v="4064" actId="1038"/>
          <ac:spMkLst>
            <pc:docMk/>
            <pc:sldMk cId="2484896031" sldId="686"/>
            <ac:spMk id="14" creationId="{83C404CA-2534-AC9C-8799-1C1DE4159837}"/>
          </ac:spMkLst>
        </pc:spChg>
        <pc:picChg chg="del">
          <ac:chgData name="Yoel Kortick" userId="167978f5-7f40-4909-85d5-d4149554ad4e" providerId="ADAL" clId="{FF66FE55-1966-4DFB-84DB-289690EFD779}" dt="2024-10-08T04:28:19.375" v="4029" actId="478"/>
          <ac:picMkLst>
            <pc:docMk/>
            <pc:sldMk cId="2484896031" sldId="686"/>
            <ac:picMk id="4" creationId="{6D7B0232-3061-88B4-8530-03354864138B}"/>
          </ac:picMkLst>
        </pc:picChg>
        <pc:picChg chg="add mod ord">
          <ac:chgData name="Yoel Kortick" userId="167978f5-7f40-4909-85d5-d4149554ad4e" providerId="ADAL" clId="{FF66FE55-1966-4DFB-84DB-289690EFD779}" dt="2024-10-08T04:29:38.627" v="4065" actId="167"/>
          <ac:picMkLst>
            <pc:docMk/>
            <pc:sldMk cId="2484896031" sldId="686"/>
            <ac:picMk id="5" creationId="{9180E390-DA18-5642-B52E-83CB92C5FC8D}"/>
          </ac:picMkLst>
        </pc:picChg>
        <pc:picChg chg="add mod ord">
          <ac:chgData name="Yoel Kortick" userId="167978f5-7f40-4909-85d5-d4149554ad4e" providerId="ADAL" clId="{FF66FE55-1966-4DFB-84DB-289690EFD779}" dt="2024-10-08T04:29:45.930" v="4068" actId="167"/>
          <ac:picMkLst>
            <pc:docMk/>
            <pc:sldMk cId="2484896031" sldId="686"/>
            <ac:picMk id="15" creationId="{E68E1106-11F5-759B-ED98-8515C5CF9894}"/>
          </ac:picMkLst>
        </pc:picChg>
      </pc:sldChg>
      <pc:sldChg chg="addSp delSp modSp add mod">
        <pc:chgData name="Yoel Kortick" userId="167978f5-7f40-4909-85d5-d4149554ad4e" providerId="ADAL" clId="{FF66FE55-1966-4DFB-84DB-289690EFD779}" dt="2024-10-08T06:10:37.996" v="6829"/>
        <pc:sldMkLst>
          <pc:docMk/>
          <pc:sldMk cId="3067544596" sldId="687"/>
        </pc:sldMkLst>
        <pc:spChg chg="mod">
          <ac:chgData name="Yoel Kortick" userId="167978f5-7f40-4909-85d5-d4149554ad4e" providerId="ADAL" clId="{FF66FE55-1966-4DFB-84DB-289690EFD779}" dt="2024-10-08T06:10:37.996" v="6829"/>
          <ac:spMkLst>
            <pc:docMk/>
            <pc:sldMk cId="3067544596" sldId="687"/>
            <ac:spMk id="2" creationId="{D581341C-F99D-9E6E-625C-93497F127A1D}"/>
          </ac:spMkLst>
        </pc:spChg>
        <pc:spChg chg="mod">
          <ac:chgData name="Yoel Kortick" userId="167978f5-7f40-4909-85d5-d4149554ad4e" providerId="ADAL" clId="{FF66FE55-1966-4DFB-84DB-289690EFD779}" dt="2024-10-08T04:39:40.069" v="4163" actId="14100"/>
          <ac:spMkLst>
            <pc:docMk/>
            <pc:sldMk cId="3067544596" sldId="687"/>
            <ac:spMk id="6" creationId="{288E70A1-61BE-058F-7A64-563E89C59906}"/>
          </ac:spMkLst>
        </pc:spChg>
        <pc:spChg chg="add mod">
          <ac:chgData name="Yoel Kortick" userId="167978f5-7f40-4909-85d5-d4149554ad4e" providerId="ADAL" clId="{FF66FE55-1966-4DFB-84DB-289690EFD779}" dt="2024-10-08T04:39:55.981" v="4166" actId="1076"/>
          <ac:spMkLst>
            <pc:docMk/>
            <pc:sldMk cId="3067544596" sldId="687"/>
            <ac:spMk id="13" creationId="{67E972AA-A5A9-9D18-422A-F0C577C7A609}"/>
          </ac:spMkLst>
        </pc:spChg>
        <pc:spChg chg="mod">
          <ac:chgData name="Yoel Kortick" userId="167978f5-7f40-4909-85d5-d4149554ad4e" providerId="ADAL" clId="{FF66FE55-1966-4DFB-84DB-289690EFD779}" dt="2024-10-08T04:39:43.686" v="4164" actId="1076"/>
          <ac:spMkLst>
            <pc:docMk/>
            <pc:sldMk cId="3067544596" sldId="687"/>
            <ac:spMk id="14" creationId="{83C404CA-2534-AC9C-8799-1C1DE4159837}"/>
          </ac:spMkLst>
        </pc:spChg>
        <pc:spChg chg="add mod">
          <ac:chgData name="Yoel Kortick" userId="167978f5-7f40-4909-85d5-d4149554ad4e" providerId="ADAL" clId="{FF66FE55-1966-4DFB-84DB-289690EFD779}" dt="2024-10-08T04:40:10.700" v="4171" actId="1035"/>
          <ac:spMkLst>
            <pc:docMk/>
            <pc:sldMk cId="3067544596" sldId="687"/>
            <ac:spMk id="16" creationId="{D43F43C1-623E-387E-CE35-5E0E44224107}"/>
          </ac:spMkLst>
        </pc:spChg>
        <pc:picChg chg="add mod ord">
          <ac:chgData name="Yoel Kortick" userId="167978f5-7f40-4909-85d5-d4149554ad4e" providerId="ADAL" clId="{FF66FE55-1966-4DFB-84DB-289690EFD779}" dt="2024-10-08T04:39:29.340" v="4161" actId="1037"/>
          <ac:picMkLst>
            <pc:docMk/>
            <pc:sldMk cId="3067544596" sldId="687"/>
            <ac:picMk id="4" creationId="{E6A70066-E27B-509E-70F9-F7CC22CDA9DC}"/>
          </ac:picMkLst>
        </pc:picChg>
        <pc:picChg chg="del">
          <ac:chgData name="Yoel Kortick" userId="167978f5-7f40-4909-85d5-d4149554ad4e" providerId="ADAL" clId="{FF66FE55-1966-4DFB-84DB-289690EFD779}" dt="2024-10-08T04:32:11.591" v="4094" actId="478"/>
          <ac:picMkLst>
            <pc:docMk/>
            <pc:sldMk cId="3067544596" sldId="687"/>
            <ac:picMk id="5" creationId="{9180E390-DA18-5642-B52E-83CB92C5FC8D}"/>
          </ac:picMkLst>
        </pc:picChg>
        <pc:picChg chg="add mod">
          <ac:chgData name="Yoel Kortick" userId="167978f5-7f40-4909-85d5-d4149554ad4e" providerId="ADAL" clId="{FF66FE55-1966-4DFB-84DB-289690EFD779}" dt="2024-10-08T04:40:58.558" v="4172" actId="208"/>
          <ac:picMkLst>
            <pc:docMk/>
            <pc:sldMk cId="3067544596" sldId="687"/>
            <ac:picMk id="12" creationId="{648508F4-2650-68C9-1415-8A094001EC8A}"/>
          </ac:picMkLst>
        </pc:picChg>
        <pc:picChg chg="del">
          <ac:chgData name="Yoel Kortick" userId="167978f5-7f40-4909-85d5-d4149554ad4e" providerId="ADAL" clId="{FF66FE55-1966-4DFB-84DB-289690EFD779}" dt="2024-10-08T04:32:12.222" v="4095" actId="478"/>
          <ac:picMkLst>
            <pc:docMk/>
            <pc:sldMk cId="3067544596" sldId="687"/>
            <ac:picMk id="15" creationId="{E68E1106-11F5-759B-ED98-8515C5CF9894}"/>
          </ac:picMkLst>
        </pc:picChg>
      </pc:sldChg>
      <pc:sldChg chg="addSp delSp modSp add mod">
        <pc:chgData name="Yoel Kortick" userId="167978f5-7f40-4909-85d5-d4149554ad4e" providerId="ADAL" clId="{FF66FE55-1966-4DFB-84DB-289690EFD779}" dt="2024-10-08T06:19:55.223" v="6887" actId="20577"/>
        <pc:sldMkLst>
          <pc:docMk/>
          <pc:sldMk cId="668770284" sldId="688"/>
        </pc:sldMkLst>
        <pc:spChg chg="mod">
          <ac:chgData name="Yoel Kortick" userId="167978f5-7f40-4909-85d5-d4149554ad4e" providerId="ADAL" clId="{FF66FE55-1966-4DFB-84DB-289690EFD779}" dt="2024-10-08T06:19:55.223" v="6887" actId="20577"/>
          <ac:spMkLst>
            <pc:docMk/>
            <pc:sldMk cId="668770284" sldId="688"/>
            <ac:spMk id="2" creationId="{D581341C-F99D-9E6E-625C-93497F127A1D}"/>
          </ac:spMkLst>
        </pc:spChg>
        <pc:spChg chg="del">
          <ac:chgData name="Yoel Kortick" userId="167978f5-7f40-4909-85d5-d4149554ad4e" providerId="ADAL" clId="{FF66FE55-1966-4DFB-84DB-289690EFD779}" dt="2024-10-08T04:41:05.494" v="4174" actId="478"/>
          <ac:spMkLst>
            <pc:docMk/>
            <pc:sldMk cId="668770284" sldId="688"/>
            <ac:spMk id="6" creationId="{288E70A1-61BE-058F-7A64-563E89C59906}"/>
          </ac:spMkLst>
        </pc:spChg>
        <pc:spChg chg="del">
          <ac:chgData name="Yoel Kortick" userId="167978f5-7f40-4909-85d5-d4149554ad4e" providerId="ADAL" clId="{FF66FE55-1966-4DFB-84DB-289690EFD779}" dt="2024-10-08T04:41:05.494" v="4174" actId="478"/>
          <ac:spMkLst>
            <pc:docMk/>
            <pc:sldMk cId="668770284" sldId="688"/>
            <ac:spMk id="13" creationId="{67E972AA-A5A9-9D18-422A-F0C577C7A609}"/>
          </ac:spMkLst>
        </pc:spChg>
        <pc:spChg chg="del">
          <ac:chgData name="Yoel Kortick" userId="167978f5-7f40-4909-85d5-d4149554ad4e" providerId="ADAL" clId="{FF66FE55-1966-4DFB-84DB-289690EFD779}" dt="2024-10-08T04:41:05.494" v="4174" actId="478"/>
          <ac:spMkLst>
            <pc:docMk/>
            <pc:sldMk cId="668770284" sldId="688"/>
            <ac:spMk id="14" creationId="{83C404CA-2534-AC9C-8799-1C1DE4159837}"/>
          </ac:spMkLst>
        </pc:spChg>
        <pc:spChg chg="del">
          <ac:chgData name="Yoel Kortick" userId="167978f5-7f40-4909-85d5-d4149554ad4e" providerId="ADAL" clId="{FF66FE55-1966-4DFB-84DB-289690EFD779}" dt="2024-10-08T04:41:05.494" v="4174" actId="478"/>
          <ac:spMkLst>
            <pc:docMk/>
            <pc:sldMk cId="668770284" sldId="688"/>
            <ac:spMk id="16" creationId="{D43F43C1-623E-387E-CE35-5E0E44224107}"/>
          </ac:spMkLst>
        </pc:spChg>
        <pc:spChg chg="add">
          <ac:chgData name="Yoel Kortick" userId="167978f5-7f40-4909-85d5-d4149554ad4e" providerId="ADAL" clId="{FF66FE55-1966-4DFB-84DB-289690EFD779}" dt="2024-10-08T04:52:28.558" v="4675" actId="11529"/>
          <ac:spMkLst>
            <pc:docMk/>
            <pc:sldMk cId="668770284" sldId="688"/>
            <ac:spMk id="17" creationId="{ED3EA772-CBDE-0781-45BF-2404067FC8A5}"/>
          </ac:spMkLst>
        </pc:spChg>
        <pc:spChg chg="add">
          <ac:chgData name="Yoel Kortick" userId="167978f5-7f40-4909-85d5-d4149554ad4e" providerId="ADAL" clId="{FF66FE55-1966-4DFB-84DB-289690EFD779}" dt="2024-10-08T04:52:34.385" v="4676" actId="11529"/>
          <ac:spMkLst>
            <pc:docMk/>
            <pc:sldMk cId="668770284" sldId="688"/>
            <ac:spMk id="18" creationId="{ED6AF41A-6F4C-42DD-EE23-E01178DBDAF0}"/>
          </ac:spMkLst>
        </pc:spChg>
        <pc:picChg chg="del">
          <ac:chgData name="Yoel Kortick" userId="167978f5-7f40-4909-85d5-d4149554ad4e" providerId="ADAL" clId="{FF66FE55-1966-4DFB-84DB-289690EFD779}" dt="2024-10-08T04:41:05.494" v="4174" actId="478"/>
          <ac:picMkLst>
            <pc:docMk/>
            <pc:sldMk cId="668770284" sldId="688"/>
            <ac:picMk id="4" creationId="{E6A70066-E27B-509E-70F9-F7CC22CDA9DC}"/>
          </ac:picMkLst>
        </pc:picChg>
        <pc:picChg chg="add mod">
          <ac:chgData name="Yoel Kortick" userId="167978f5-7f40-4909-85d5-d4149554ad4e" providerId="ADAL" clId="{FF66FE55-1966-4DFB-84DB-289690EFD779}" dt="2024-10-08T04:52:43.983" v="4678" actId="208"/>
          <ac:picMkLst>
            <pc:docMk/>
            <pc:sldMk cId="668770284" sldId="688"/>
            <ac:picMk id="5" creationId="{143CB882-249B-11A3-4A32-76C75EC52E8B}"/>
          </ac:picMkLst>
        </pc:picChg>
        <pc:picChg chg="del">
          <ac:chgData name="Yoel Kortick" userId="167978f5-7f40-4909-85d5-d4149554ad4e" providerId="ADAL" clId="{FF66FE55-1966-4DFB-84DB-289690EFD779}" dt="2024-10-08T04:41:05.494" v="4174" actId="478"/>
          <ac:picMkLst>
            <pc:docMk/>
            <pc:sldMk cId="668770284" sldId="688"/>
            <ac:picMk id="12" creationId="{648508F4-2650-68C9-1415-8A094001EC8A}"/>
          </ac:picMkLst>
        </pc:picChg>
        <pc:picChg chg="add mod">
          <ac:chgData name="Yoel Kortick" userId="167978f5-7f40-4909-85d5-d4149554ad4e" providerId="ADAL" clId="{FF66FE55-1966-4DFB-84DB-289690EFD779}" dt="2024-10-08T04:52:42.094" v="4677" actId="208"/>
          <ac:picMkLst>
            <pc:docMk/>
            <pc:sldMk cId="668770284" sldId="688"/>
            <ac:picMk id="15" creationId="{C5D98F39-1D7F-CEA6-3C8E-C61F9F868B75}"/>
          </ac:picMkLst>
        </pc:picChg>
      </pc:sldChg>
      <pc:sldChg chg="addSp delSp modSp add mod">
        <pc:chgData name="Yoel Kortick" userId="167978f5-7f40-4909-85d5-d4149554ad4e" providerId="ADAL" clId="{FF66FE55-1966-4DFB-84DB-289690EFD779}" dt="2024-10-08T06:19:16.542" v="6885" actId="14100"/>
        <pc:sldMkLst>
          <pc:docMk/>
          <pc:sldMk cId="3960565457" sldId="689"/>
        </pc:sldMkLst>
        <pc:spChg chg="mod">
          <ac:chgData name="Yoel Kortick" userId="167978f5-7f40-4909-85d5-d4149554ad4e" providerId="ADAL" clId="{FF66FE55-1966-4DFB-84DB-289690EFD779}" dt="2024-10-08T06:10:37.996" v="6829"/>
          <ac:spMkLst>
            <pc:docMk/>
            <pc:sldMk cId="3960565457" sldId="689"/>
            <ac:spMk id="2" creationId="{D581341C-F99D-9E6E-625C-93497F127A1D}"/>
          </ac:spMkLst>
        </pc:spChg>
        <pc:spChg chg="del">
          <ac:chgData name="Yoel Kortick" userId="167978f5-7f40-4909-85d5-d4149554ad4e" providerId="ADAL" clId="{FF66FE55-1966-4DFB-84DB-289690EFD779}" dt="2024-10-08T04:45:33.487" v="4287" actId="478"/>
          <ac:spMkLst>
            <pc:docMk/>
            <pc:sldMk cId="3960565457" sldId="689"/>
            <ac:spMk id="6" creationId="{288E70A1-61BE-058F-7A64-563E89C59906}"/>
          </ac:spMkLst>
        </pc:spChg>
        <pc:spChg chg="add">
          <ac:chgData name="Yoel Kortick" userId="167978f5-7f40-4909-85d5-d4149554ad4e" providerId="ADAL" clId="{FF66FE55-1966-4DFB-84DB-289690EFD779}" dt="2024-10-08T04:46:09.840" v="4334" actId="11529"/>
          <ac:spMkLst>
            <pc:docMk/>
            <pc:sldMk cId="3960565457" sldId="689"/>
            <ac:spMk id="11" creationId="{E019A076-BA1C-A7AC-8F07-863A087F49D9}"/>
          </ac:spMkLst>
        </pc:spChg>
        <pc:spChg chg="del">
          <ac:chgData name="Yoel Kortick" userId="167978f5-7f40-4909-85d5-d4149554ad4e" providerId="ADAL" clId="{FF66FE55-1966-4DFB-84DB-289690EFD779}" dt="2024-10-08T04:45:33.487" v="4287" actId="478"/>
          <ac:spMkLst>
            <pc:docMk/>
            <pc:sldMk cId="3960565457" sldId="689"/>
            <ac:spMk id="13" creationId="{67E972AA-A5A9-9D18-422A-F0C577C7A609}"/>
          </ac:spMkLst>
        </pc:spChg>
        <pc:spChg chg="del">
          <ac:chgData name="Yoel Kortick" userId="167978f5-7f40-4909-85d5-d4149554ad4e" providerId="ADAL" clId="{FF66FE55-1966-4DFB-84DB-289690EFD779}" dt="2024-10-08T04:45:33.487" v="4287" actId="478"/>
          <ac:spMkLst>
            <pc:docMk/>
            <pc:sldMk cId="3960565457" sldId="689"/>
            <ac:spMk id="14" creationId="{83C404CA-2534-AC9C-8799-1C1DE4159837}"/>
          </ac:spMkLst>
        </pc:spChg>
        <pc:spChg chg="add mod">
          <ac:chgData name="Yoel Kortick" userId="167978f5-7f40-4909-85d5-d4149554ad4e" providerId="ADAL" clId="{FF66FE55-1966-4DFB-84DB-289690EFD779}" dt="2024-10-08T06:19:16.542" v="6885" actId="14100"/>
          <ac:spMkLst>
            <pc:docMk/>
            <pc:sldMk cId="3960565457" sldId="689"/>
            <ac:spMk id="15" creationId="{73FEE476-6569-FD2C-D5C7-D41C8CD16032}"/>
          </ac:spMkLst>
        </pc:spChg>
        <pc:spChg chg="del">
          <ac:chgData name="Yoel Kortick" userId="167978f5-7f40-4909-85d5-d4149554ad4e" providerId="ADAL" clId="{FF66FE55-1966-4DFB-84DB-289690EFD779}" dt="2024-10-08T04:45:33.487" v="4287" actId="478"/>
          <ac:spMkLst>
            <pc:docMk/>
            <pc:sldMk cId="3960565457" sldId="689"/>
            <ac:spMk id="16" creationId="{D43F43C1-623E-387E-CE35-5E0E44224107}"/>
          </ac:spMkLst>
        </pc:spChg>
        <pc:picChg chg="del">
          <ac:chgData name="Yoel Kortick" userId="167978f5-7f40-4909-85d5-d4149554ad4e" providerId="ADAL" clId="{FF66FE55-1966-4DFB-84DB-289690EFD779}" dt="2024-10-08T04:45:33.487" v="4287" actId="478"/>
          <ac:picMkLst>
            <pc:docMk/>
            <pc:sldMk cId="3960565457" sldId="689"/>
            <ac:picMk id="4" creationId="{E6A70066-E27B-509E-70F9-F7CC22CDA9DC}"/>
          </ac:picMkLst>
        </pc:picChg>
        <pc:picChg chg="add mod">
          <ac:chgData name="Yoel Kortick" userId="167978f5-7f40-4909-85d5-d4149554ad4e" providerId="ADAL" clId="{FF66FE55-1966-4DFB-84DB-289690EFD779}" dt="2024-10-08T04:45:38.414" v="4289" actId="208"/>
          <ac:picMkLst>
            <pc:docMk/>
            <pc:sldMk cId="3960565457" sldId="689"/>
            <ac:picMk id="5" creationId="{A2CAB7EC-695F-086A-612C-F6FE6E5ABC34}"/>
          </ac:picMkLst>
        </pc:picChg>
        <pc:picChg chg="del">
          <ac:chgData name="Yoel Kortick" userId="167978f5-7f40-4909-85d5-d4149554ad4e" providerId="ADAL" clId="{FF66FE55-1966-4DFB-84DB-289690EFD779}" dt="2024-10-08T04:45:33.487" v="4287" actId="478"/>
          <ac:picMkLst>
            <pc:docMk/>
            <pc:sldMk cId="3960565457" sldId="689"/>
            <ac:picMk id="12" creationId="{648508F4-2650-68C9-1415-8A094001EC8A}"/>
          </ac:picMkLst>
        </pc:picChg>
      </pc:sldChg>
      <pc:sldChg chg="addSp delSp modSp add mod">
        <pc:chgData name="Yoel Kortick" userId="167978f5-7f40-4909-85d5-d4149554ad4e" providerId="ADAL" clId="{FF66FE55-1966-4DFB-84DB-289690EFD779}" dt="2024-10-08T06:10:37.996" v="6829"/>
        <pc:sldMkLst>
          <pc:docMk/>
          <pc:sldMk cId="4216935217" sldId="690"/>
        </pc:sldMkLst>
        <pc:spChg chg="mod">
          <ac:chgData name="Yoel Kortick" userId="167978f5-7f40-4909-85d5-d4149554ad4e" providerId="ADAL" clId="{FF66FE55-1966-4DFB-84DB-289690EFD779}" dt="2024-10-08T06:10:37.996" v="6829"/>
          <ac:spMkLst>
            <pc:docMk/>
            <pc:sldMk cId="4216935217" sldId="690"/>
            <ac:spMk id="2" creationId="{D581341C-F99D-9E6E-625C-93497F127A1D}"/>
          </ac:spMkLst>
        </pc:spChg>
        <pc:spChg chg="add">
          <ac:chgData name="Yoel Kortick" userId="167978f5-7f40-4909-85d5-d4149554ad4e" providerId="ADAL" clId="{FF66FE55-1966-4DFB-84DB-289690EFD779}" dt="2024-10-08T05:02:03.039" v="4866" actId="11529"/>
          <ac:spMkLst>
            <pc:docMk/>
            <pc:sldMk cId="4216935217" sldId="690"/>
            <ac:spMk id="6" creationId="{9DF9A770-7B35-E206-5D4B-4091A1D495E9}"/>
          </ac:spMkLst>
        </pc:spChg>
        <pc:spChg chg="del">
          <ac:chgData name="Yoel Kortick" userId="167978f5-7f40-4909-85d5-d4149554ad4e" providerId="ADAL" clId="{FF66FE55-1966-4DFB-84DB-289690EFD779}" dt="2024-10-08T04:53:55.053" v="4683" actId="478"/>
          <ac:spMkLst>
            <pc:docMk/>
            <pc:sldMk cId="4216935217" sldId="690"/>
            <ac:spMk id="17" creationId="{ED3EA772-CBDE-0781-45BF-2404067FC8A5}"/>
          </ac:spMkLst>
        </pc:spChg>
        <pc:spChg chg="del">
          <ac:chgData name="Yoel Kortick" userId="167978f5-7f40-4909-85d5-d4149554ad4e" providerId="ADAL" clId="{FF66FE55-1966-4DFB-84DB-289690EFD779}" dt="2024-10-08T04:53:55.053" v="4683" actId="478"/>
          <ac:spMkLst>
            <pc:docMk/>
            <pc:sldMk cId="4216935217" sldId="690"/>
            <ac:spMk id="18" creationId="{ED6AF41A-6F4C-42DD-EE23-E01178DBDAF0}"/>
          </ac:spMkLst>
        </pc:spChg>
        <pc:picChg chg="add mod">
          <ac:chgData name="Yoel Kortick" userId="167978f5-7f40-4909-85d5-d4149554ad4e" providerId="ADAL" clId="{FF66FE55-1966-4DFB-84DB-289690EFD779}" dt="2024-10-08T05:01:57.805" v="4865" actId="208"/>
          <ac:picMkLst>
            <pc:docMk/>
            <pc:sldMk cId="4216935217" sldId="690"/>
            <ac:picMk id="4" creationId="{6D443968-1F29-F3F7-C249-899A538BEFA5}"/>
          </ac:picMkLst>
        </pc:picChg>
        <pc:picChg chg="del">
          <ac:chgData name="Yoel Kortick" userId="167978f5-7f40-4909-85d5-d4149554ad4e" providerId="ADAL" clId="{FF66FE55-1966-4DFB-84DB-289690EFD779}" dt="2024-10-08T04:53:55.053" v="4683" actId="478"/>
          <ac:picMkLst>
            <pc:docMk/>
            <pc:sldMk cId="4216935217" sldId="690"/>
            <ac:picMk id="5" creationId="{143CB882-249B-11A3-4A32-76C75EC52E8B}"/>
          </ac:picMkLst>
        </pc:picChg>
        <pc:picChg chg="del">
          <ac:chgData name="Yoel Kortick" userId="167978f5-7f40-4909-85d5-d4149554ad4e" providerId="ADAL" clId="{FF66FE55-1966-4DFB-84DB-289690EFD779}" dt="2024-10-08T04:53:55.053" v="4683" actId="478"/>
          <ac:picMkLst>
            <pc:docMk/>
            <pc:sldMk cId="4216935217" sldId="690"/>
            <ac:picMk id="15" creationId="{C5D98F39-1D7F-CEA6-3C8E-C61F9F868B75}"/>
          </ac:picMkLst>
        </pc:picChg>
      </pc:sldChg>
      <pc:sldChg chg="addSp delSp modSp add mod">
        <pc:chgData name="Yoel Kortick" userId="167978f5-7f40-4909-85d5-d4149554ad4e" providerId="ADAL" clId="{FF66FE55-1966-4DFB-84DB-289690EFD779}" dt="2024-10-08T06:21:23.021" v="6941" actId="14100"/>
        <pc:sldMkLst>
          <pc:docMk/>
          <pc:sldMk cId="2686650343" sldId="691"/>
        </pc:sldMkLst>
        <pc:spChg chg="mod">
          <ac:chgData name="Yoel Kortick" userId="167978f5-7f40-4909-85d5-d4149554ad4e" providerId="ADAL" clId="{FF66FE55-1966-4DFB-84DB-289690EFD779}" dt="2024-10-08T06:21:05.798" v="6927" actId="6549"/>
          <ac:spMkLst>
            <pc:docMk/>
            <pc:sldMk cId="2686650343" sldId="691"/>
            <ac:spMk id="2" creationId="{D581341C-F99D-9E6E-625C-93497F127A1D}"/>
          </ac:spMkLst>
        </pc:spChg>
        <pc:spChg chg="mod">
          <ac:chgData name="Yoel Kortick" userId="167978f5-7f40-4909-85d5-d4149554ad4e" providerId="ADAL" clId="{FF66FE55-1966-4DFB-84DB-289690EFD779}" dt="2024-10-08T06:21:15.174" v="6939" actId="1036"/>
          <ac:spMkLst>
            <pc:docMk/>
            <pc:sldMk cId="2686650343" sldId="691"/>
            <ac:spMk id="6" creationId="{9DF9A770-7B35-E206-5D4B-4091A1D495E9}"/>
          </ac:spMkLst>
        </pc:spChg>
        <pc:spChg chg="add mod">
          <ac:chgData name="Yoel Kortick" userId="167978f5-7f40-4909-85d5-d4149554ad4e" providerId="ADAL" clId="{FF66FE55-1966-4DFB-84DB-289690EFD779}" dt="2024-10-08T05:14:59.170" v="5085" actId="14100"/>
          <ac:spMkLst>
            <pc:docMk/>
            <pc:sldMk cId="2686650343" sldId="691"/>
            <ac:spMk id="13" creationId="{B7751D0E-2D8A-2D2B-3784-1FEA10FFFE09}"/>
          </ac:spMkLst>
        </pc:spChg>
        <pc:spChg chg="add mod">
          <ac:chgData name="Yoel Kortick" userId="167978f5-7f40-4909-85d5-d4149554ad4e" providerId="ADAL" clId="{FF66FE55-1966-4DFB-84DB-289690EFD779}" dt="2024-10-08T06:21:18.914" v="6940" actId="1076"/>
          <ac:spMkLst>
            <pc:docMk/>
            <pc:sldMk cId="2686650343" sldId="691"/>
            <ac:spMk id="14" creationId="{593F7EA6-4880-FE21-5E86-463B005B2DA6}"/>
          </ac:spMkLst>
        </pc:spChg>
        <pc:picChg chg="del">
          <ac:chgData name="Yoel Kortick" userId="167978f5-7f40-4909-85d5-d4149554ad4e" providerId="ADAL" clId="{FF66FE55-1966-4DFB-84DB-289690EFD779}" dt="2024-10-08T05:06:45.661" v="5034" actId="478"/>
          <ac:picMkLst>
            <pc:docMk/>
            <pc:sldMk cId="2686650343" sldId="691"/>
            <ac:picMk id="4" creationId="{6D443968-1F29-F3F7-C249-899A538BEFA5}"/>
          </ac:picMkLst>
        </pc:picChg>
        <pc:picChg chg="add mod ord">
          <ac:chgData name="Yoel Kortick" userId="167978f5-7f40-4909-85d5-d4149554ad4e" providerId="ADAL" clId="{FF66FE55-1966-4DFB-84DB-289690EFD779}" dt="2024-10-08T06:21:15.174" v="6939" actId="1036"/>
          <ac:picMkLst>
            <pc:docMk/>
            <pc:sldMk cId="2686650343" sldId="691"/>
            <ac:picMk id="5" creationId="{848F3ED0-0EA4-CF19-FC09-7832C09C05B0}"/>
          </ac:picMkLst>
        </pc:picChg>
        <pc:picChg chg="add mod">
          <ac:chgData name="Yoel Kortick" userId="167978f5-7f40-4909-85d5-d4149554ad4e" providerId="ADAL" clId="{FF66FE55-1966-4DFB-84DB-289690EFD779}" dt="2024-10-08T05:14:41.746" v="5056" actId="208"/>
          <ac:picMkLst>
            <pc:docMk/>
            <pc:sldMk cId="2686650343" sldId="691"/>
            <ac:picMk id="12" creationId="{FA46B10E-8C41-7ACC-FDC3-F7A1A38857F6}"/>
          </ac:picMkLst>
        </pc:picChg>
        <pc:cxnChg chg="add mod">
          <ac:chgData name="Yoel Kortick" userId="167978f5-7f40-4909-85d5-d4149554ad4e" providerId="ADAL" clId="{FF66FE55-1966-4DFB-84DB-289690EFD779}" dt="2024-10-08T06:21:15.174" v="6939" actId="1036"/>
          <ac:cxnSpMkLst>
            <pc:docMk/>
            <pc:sldMk cId="2686650343" sldId="691"/>
            <ac:cxnSpMk id="16" creationId="{B7D2BD29-0A67-2204-B677-5C2E3ACE33A3}"/>
          </ac:cxnSpMkLst>
        </pc:cxnChg>
        <pc:cxnChg chg="add mod">
          <ac:chgData name="Yoel Kortick" userId="167978f5-7f40-4909-85d5-d4149554ad4e" providerId="ADAL" clId="{FF66FE55-1966-4DFB-84DB-289690EFD779}" dt="2024-10-08T06:21:23.021" v="6941" actId="14100"/>
          <ac:cxnSpMkLst>
            <pc:docMk/>
            <pc:sldMk cId="2686650343" sldId="691"/>
            <ac:cxnSpMk id="18" creationId="{7A116915-3740-F36C-46A7-6AAA676EB8E9}"/>
          </ac:cxnSpMkLst>
        </pc:cxnChg>
      </pc:sldChg>
      <pc:sldChg chg="addSp delSp modSp add mod">
        <pc:chgData name="Yoel Kortick" userId="167978f5-7f40-4909-85d5-d4149554ad4e" providerId="ADAL" clId="{FF66FE55-1966-4DFB-84DB-289690EFD779}" dt="2024-10-08T06:10:37.996" v="6829"/>
        <pc:sldMkLst>
          <pc:docMk/>
          <pc:sldMk cId="4036527542" sldId="692"/>
        </pc:sldMkLst>
        <pc:spChg chg="mod">
          <ac:chgData name="Yoel Kortick" userId="167978f5-7f40-4909-85d5-d4149554ad4e" providerId="ADAL" clId="{FF66FE55-1966-4DFB-84DB-289690EFD779}" dt="2024-10-08T06:10:37.996" v="6829"/>
          <ac:spMkLst>
            <pc:docMk/>
            <pc:sldMk cId="4036527542" sldId="692"/>
            <ac:spMk id="2" creationId="{D581341C-F99D-9E6E-625C-93497F127A1D}"/>
          </ac:spMkLst>
        </pc:spChg>
        <pc:spChg chg="del">
          <ac:chgData name="Yoel Kortick" userId="167978f5-7f40-4909-85d5-d4149554ad4e" providerId="ADAL" clId="{FF66FE55-1966-4DFB-84DB-289690EFD779}" dt="2024-10-08T05:19:21.132" v="5149" actId="478"/>
          <ac:spMkLst>
            <pc:docMk/>
            <pc:sldMk cId="4036527542" sldId="692"/>
            <ac:spMk id="6" creationId="{9DF9A770-7B35-E206-5D4B-4091A1D495E9}"/>
          </ac:spMkLst>
        </pc:spChg>
        <pc:spChg chg="add mod">
          <ac:chgData name="Yoel Kortick" userId="167978f5-7f40-4909-85d5-d4149554ad4e" providerId="ADAL" clId="{FF66FE55-1966-4DFB-84DB-289690EFD779}" dt="2024-10-08T05:20:41.565" v="5176" actId="14100"/>
          <ac:spMkLst>
            <pc:docMk/>
            <pc:sldMk cId="4036527542" sldId="692"/>
            <ac:spMk id="11" creationId="{AA82BF08-4230-F42B-2CF0-65A89E701207}"/>
          </ac:spMkLst>
        </pc:spChg>
        <pc:spChg chg="del">
          <ac:chgData name="Yoel Kortick" userId="167978f5-7f40-4909-85d5-d4149554ad4e" providerId="ADAL" clId="{FF66FE55-1966-4DFB-84DB-289690EFD779}" dt="2024-10-08T05:19:21.132" v="5149" actId="478"/>
          <ac:spMkLst>
            <pc:docMk/>
            <pc:sldMk cId="4036527542" sldId="692"/>
            <ac:spMk id="13" creationId="{B7751D0E-2D8A-2D2B-3784-1FEA10FFFE09}"/>
          </ac:spMkLst>
        </pc:spChg>
        <pc:spChg chg="del">
          <ac:chgData name="Yoel Kortick" userId="167978f5-7f40-4909-85d5-d4149554ad4e" providerId="ADAL" clId="{FF66FE55-1966-4DFB-84DB-289690EFD779}" dt="2024-10-08T05:19:21.132" v="5149" actId="478"/>
          <ac:spMkLst>
            <pc:docMk/>
            <pc:sldMk cId="4036527542" sldId="692"/>
            <ac:spMk id="14" creationId="{593F7EA6-4880-FE21-5E86-463B005B2DA6}"/>
          </ac:spMkLst>
        </pc:spChg>
        <pc:picChg chg="add mod">
          <ac:chgData name="Yoel Kortick" userId="167978f5-7f40-4909-85d5-d4149554ad4e" providerId="ADAL" clId="{FF66FE55-1966-4DFB-84DB-289690EFD779}" dt="2024-10-08T05:19:57.011" v="5155" actId="208"/>
          <ac:picMkLst>
            <pc:docMk/>
            <pc:sldMk cId="4036527542" sldId="692"/>
            <ac:picMk id="4" creationId="{3385FED4-ACCC-F342-E4D4-DB3C0E8121AE}"/>
          </ac:picMkLst>
        </pc:picChg>
        <pc:picChg chg="del">
          <ac:chgData name="Yoel Kortick" userId="167978f5-7f40-4909-85d5-d4149554ad4e" providerId="ADAL" clId="{FF66FE55-1966-4DFB-84DB-289690EFD779}" dt="2024-10-08T05:19:17.299" v="5147" actId="478"/>
          <ac:picMkLst>
            <pc:docMk/>
            <pc:sldMk cId="4036527542" sldId="692"/>
            <ac:picMk id="5" creationId="{848F3ED0-0EA4-CF19-FC09-7832C09C05B0}"/>
          </ac:picMkLst>
        </pc:picChg>
        <pc:picChg chg="del">
          <ac:chgData name="Yoel Kortick" userId="167978f5-7f40-4909-85d5-d4149554ad4e" providerId="ADAL" clId="{FF66FE55-1966-4DFB-84DB-289690EFD779}" dt="2024-10-08T05:19:18.090" v="5148" actId="478"/>
          <ac:picMkLst>
            <pc:docMk/>
            <pc:sldMk cId="4036527542" sldId="692"/>
            <ac:picMk id="12" creationId="{FA46B10E-8C41-7ACC-FDC3-F7A1A38857F6}"/>
          </ac:picMkLst>
        </pc:picChg>
        <pc:cxnChg chg="add mod">
          <ac:chgData name="Yoel Kortick" userId="167978f5-7f40-4909-85d5-d4149554ad4e" providerId="ADAL" clId="{FF66FE55-1966-4DFB-84DB-289690EFD779}" dt="2024-10-08T05:20:41.565" v="5176" actId="14100"/>
          <ac:cxnSpMkLst>
            <pc:docMk/>
            <pc:sldMk cId="4036527542" sldId="692"/>
            <ac:cxnSpMk id="15" creationId="{C7AD29D9-7A81-45DD-C9E3-243EE5DA9B4A}"/>
          </ac:cxnSpMkLst>
        </pc:cxnChg>
        <pc:cxnChg chg="del mod">
          <ac:chgData name="Yoel Kortick" userId="167978f5-7f40-4909-85d5-d4149554ad4e" providerId="ADAL" clId="{FF66FE55-1966-4DFB-84DB-289690EFD779}" dt="2024-10-08T05:19:21.132" v="5149" actId="478"/>
          <ac:cxnSpMkLst>
            <pc:docMk/>
            <pc:sldMk cId="4036527542" sldId="692"/>
            <ac:cxnSpMk id="16" creationId="{B7D2BD29-0A67-2204-B677-5C2E3ACE33A3}"/>
          </ac:cxnSpMkLst>
        </pc:cxnChg>
        <pc:cxnChg chg="del mod">
          <ac:chgData name="Yoel Kortick" userId="167978f5-7f40-4909-85d5-d4149554ad4e" providerId="ADAL" clId="{FF66FE55-1966-4DFB-84DB-289690EFD779}" dt="2024-10-08T05:19:21.132" v="5149" actId="478"/>
          <ac:cxnSpMkLst>
            <pc:docMk/>
            <pc:sldMk cId="4036527542" sldId="692"/>
            <ac:cxnSpMk id="18" creationId="{7A116915-3740-F36C-46A7-6AAA676EB8E9}"/>
          </ac:cxnSpMkLst>
        </pc:cxnChg>
      </pc:sldChg>
      <pc:sldChg chg="addSp delSp modSp add mod">
        <pc:chgData name="Yoel Kortick" userId="167978f5-7f40-4909-85d5-d4149554ad4e" providerId="ADAL" clId="{FF66FE55-1966-4DFB-84DB-289690EFD779}" dt="2024-10-08T06:10:37.996" v="6829"/>
        <pc:sldMkLst>
          <pc:docMk/>
          <pc:sldMk cId="457699429" sldId="693"/>
        </pc:sldMkLst>
        <pc:spChg chg="mod">
          <ac:chgData name="Yoel Kortick" userId="167978f5-7f40-4909-85d5-d4149554ad4e" providerId="ADAL" clId="{FF66FE55-1966-4DFB-84DB-289690EFD779}" dt="2024-10-08T06:10:37.996" v="6829"/>
          <ac:spMkLst>
            <pc:docMk/>
            <pc:sldMk cId="457699429" sldId="693"/>
            <ac:spMk id="2" creationId="{D581341C-F99D-9E6E-625C-93497F127A1D}"/>
          </ac:spMkLst>
        </pc:spChg>
        <pc:spChg chg="add mod">
          <ac:chgData name="Yoel Kortick" userId="167978f5-7f40-4909-85d5-d4149554ad4e" providerId="ADAL" clId="{FF66FE55-1966-4DFB-84DB-289690EFD779}" dt="2024-10-08T05:22:09.867" v="5249" actId="1037"/>
          <ac:spMkLst>
            <pc:docMk/>
            <pc:sldMk cId="457699429" sldId="693"/>
            <ac:spMk id="6" creationId="{EB4A5CFD-BB9D-E66E-36A6-667D2931DB7E}"/>
          </ac:spMkLst>
        </pc:spChg>
        <pc:spChg chg="del">
          <ac:chgData name="Yoel Kortick" userId="167978f5-7f40-4909-85d5-d4149554ad4e" providerId="ADAL" clId="{FF66FE55-1966-4DFB-84DB-289690EFD779}" dt="2024-10-08T05:23:04.290" v="5265" actId="478"/>
          <ac:spMkLst>
            <pc:docMk/>
            <pc:sldMk cId="457699429" sldId="693"/>
            <ac:spMk id="11" creationId="{AA82BF08-4230-F42B-2CF0-65A89E701207}"/>
          </ac:spMkLst>
        </pc:spChg>
        <pc:spChg chg="add mod">
          <ac:chgData name="Yoel Kortick" userId="167978f5-7f40-4909-85d5-d4149554ad4e" providerId="ADAL" clId="{FF66FE55-1966-4DFB-84DB-289690EFD779}" dt="2024-10-08T05:23:12.496" v="5267" actId="14100"/>
          <ac:spMkLst>
            <pc:docMk/>
            <pc:sldMk cId="457699429" sldId="693"/>
            <ac:spMk id="14" creationId="{9C1F0330-2324-8C27-3787-E445404ECB1E}"/>
          </ac:spMkLst>
        </pc:spChg>
        <pc:spChg chg="add mod">
          <ac:chgData name="Yoel Kortick" userId="167978f5-7f40-4909-85d5-d4149554ad4e" providerId="ADAL" clId="{FF66FE55-1966-4DFB-84DB-289690EFD779}" dt="2024-10-08T05:23:48.156" v="5269" actId="1076"/>
          <ac:spMkLst>
            <pc:docMk/>
            <pc:sldMk cId="457699429" sldId="693"/>
            <ac:spMk id="16" creationId="{797407C5-F4C2-14E9-5C66-5C5C0A16B967}"/>
          </ac:spMkLst>
        </pc:spChg>
        <pc:picChg chg="del">
          <ac:chgData name="Yoel Kortick" userId="167978f5-7f40-4909-85d5-d4149554ad4e" providerId="ADAL" clId="{FF66FE55-1966-4DFB-84DB-289690EFD779}" dt="2024-10-08T05:21:31.066" v="5238" actId="478"/>
          <ac:picMkLst>
            <pc:docMk/>
            <pc:sldMk cId="457699429" sldId="693"/>
            <ac:picMk id="4" creationId="{3385FED4-ACCC-F342-E4D4-DB3C0E8121AE}"/>
          </ac:picMkLst>
        </pc:picChg>
        <pc:picChg chg="add mod ord">
          <ac:chgData name="Yoel Kortick" userId="167978f5-7f40-4909-85d5-d4149554ad4e" providerId="ADAL" clId="{FF66FE55-1966-4DFB-84DB-289690EFD779}" dt="2024-10-08T05:22:12.540" v="5250" actId="208"/>
          <ac:picMkLst>
            <pc:docMk/>
            <pc:sldMk cId="457699429" sldId="693"/>
            <ac:picMk id="5" creationId="{DC5FD4C0-09D7-CB4C-9BA9-56B14A929943}"/>
          </ac:picMkLst>
        </pc:picChg>
        <pc:picChg chg="add mod">
          <ac:chgData name="Yoel Kortick" userId="167978f5-7f40-4909-85d5-d4149554ad4e" providerId="ADAL" clId="{FF66FE55-1966-4DFB-84DB-289690EFD779}" dt="2024-10-08T05:22:44.866" v="5252" actId="1076"/>
          <ac:picMkLst>
            <pc:docMk/>
            <pc:sldMk cId="457699429" sldId="693"/>
            <ac:picMk id="13" creationId="{7FB6775B-DC98-1B45-FEA8-D4D4A77766FA}"/>
          </ac:picMkLst>
        </pc:picChg>
        <pc:cxnChg chg="del mod">
          <ac:chgData name="Yoel Kortick" userId="167978f5-7f40-4909-85d5-d4149554ad4e" providerId="ADAL" clId="{FF66FE55-1966-4DFB-84DB-289690EFD779}" dt="2024-10-08T05:23:03.073" v="5264" actId="478"/>
          <ac:cxnSpMkLst>
            <pc:docMk/>
            <pc:sldMk cId="457699429" sldId="693"/>
            <ac:cxnSpMk id="15" creationId="{C7AD29D9-7A81-45DD-C9E3-243EE5DA9B4A}"/>
          </ac:cxnSpMkLst>
        </pc:cxnChg>
        <pc:cxnChg chg="add mod">
          <ac:chgData name="Yoel Kortick" userId="167978f5-7f40-4909-85d5-d4149554ad4e" providerId="ADAL" clId="{FF66FE55-1966-4DFB-84DB-289690EFD779}" dt="2024-10-08T05:23:58.817" v="5272" actId="14100"/>
          <ac:cxnSpMkLst>
            <pc:docMk/>
            <pc:sldMk cId="457699429" sldId="693"/>
            <ac:cxnSpMk id="17" creationId="{DD727DCE-4FB5-9722-1762-6D5F6F23CBBA}"/>
          </ac:cxnSpMkLst>
        </pc:cxnChg>
      </pc:sldChg>
      <pc:sldChg chg="addSp delSp modSp add mod">
        <pc:chgData name="Yoel Kortick" userId="167978f5-7f40-4909-85d5-d4149554ad4e" providerId="ADAL" clId="{FF66FE55-1966-4DFB-84DB-289690EFD779}" dt="2024-10-08T06:10:37.996" v="6829"/>
        <pc:sldMkLst>
          <pc:docMk/>
          <pc:sldMk cId="1142770206" sldId="694"/>
        </pc:sldMkLst>
        <pc:spChg chg="mod">
          <ac:chgData name="Yoel Kortick" userId="167978f5-7f40-4909-85d5-d4149554ad4e" providerId="ADAL" clId="{FF66FE55-1966-4DFB-84DB-289690EFD779}" dt="2024-10-08T06:10:37.996" v="6829"/>
          <ac:spMkLst>
            <pc:docMk/>
            <pc:sldMk cId="1142770206" sldId="694"/>
            <ac:spMk id="2" creationId="{D581341C-F99D-9E6E-625C-93497F127A1D}"/>
          </ac:spMkLst>
        </pc:spChg>
        <pc:spChg chg="mod">
          <ac:chgData name="Yoel Kortick" userId="167978f5-7f40-4909-85d5-d4149554ad4e" providerId="ADAL" clId="{FF66FE55-1966-4DFB-84DB-289690EFD779}" dt="2024-10-08T05:25:40.425" v="5318" actId="14100"/>
          <ac:spMkLst>
            <pc:docMk/>
            <pc:sldMk cId="1142770206" sldId="694"/>
            <ac:spMk id="6" creationId="{EB4A5CFD-BB9D-E66E-36A6-667D2931DB7E}"/>
          </ac:spMkLst>
        </pc:spChg>
        <pc:spChg chg="del">
          <ac:chgData name="Yoel Kortick" userId="167978f5-7f40-4909-85d5-d4149554ad4e" providerId="ADAL" clId="{FF66FE55-1966-4DFB-84DB-289690EFD779}" dt="2024-10-08T05:25:24.530" v="5308" actId="478"/>
          <ac:spMkLst>
            <pc:docMk/>
            <pc:sldMk cId="1142770206" sldId="694"/>
            <ac:spMk id="14" creationId="{9C1F0330-2324-8C27-3787-E445404ECB1E}"/>
          </ac:spMkLst>
        </pc:spChg>
        <pc:spChg chg="del">
          <ac:chgData name="Yoel Kortick" userId="167978f5-7f40-4909-85d5-d4149554ad4e" providerId="ADAL" clId="{FF66FE55-1966-4DFB-84DB-289690EFD779}" dt="2024-10-08T05:25:25.978" v="5310" actId="478"/>
          <ac:spMkLst>
            <pc:docMk/>
            <pc:sldMk cId="1142770206" sldId="694"/>
            <ac:spMk id="16" creationId="{797407C5-F4C2-14E9-5C66-5C5C0A16B967}"/>
          </ac:spMkLst>
        </pc:spChg>
        <pc:picChg chg="add mod ord">
          <ac:chgData name="Yoel Kortick" userId="167978f5-7f40-4909-85d5-d4149554ad4e" providerId="ADAL" clId="{FF66FE55-1966-4DFB-84DB-289690EFD779}" dt="2024-10-08T05:25:42.937" v="5319" actId="167"/>
          <ac:picMkLst>
            <pc:docMk/>
            <pc:sldMk cId="1142770206" sldId="694"/>
            <ac:picMk id="4" creationId="{23A8A7DE-E9D3-9849-8383-173A4512006C}"/>
          </ac:picMkLst>
        </pc:picChg>
        <pc:picChg chg="del">
          <ac:chgData name="Yoel Kortick" userId="167978f5-7f40-4909-85d5-d4149554ad4e" providerId="ADAL" clId="{FF66FE55-1966-4DFB-84DB-289690EFD779}" dt="2024-10-08T05:25:22.985" v="5306" actId="478"/>
          <ac:picMkLst>
            <pc:docMk/>
            <pc:sldMk cId="1142770206" sldId="694"/>
            <ac:picMk id="5" creationId="{DC5FD4C0-09D7-CB4C-9BA9-56B14A929943}"/>
          </ac:picMkLst>
        </pc:picChg>
        <pc:picChg chg="del">
          <ac:chgData name="Yoel Kortick" userId="167978f5-7f40-4909-85d5-d4149554ad4e" providerId="ADAL" clId="{FF66FE55-1966-4DFB-84DB-289690EFD779}" dt="2024-10-08T05:25:23.779" v="5307" actId="478"/>
          <ac:picMkLst>
            <pc:docMk/>
            <pc:sldMk cId="1142770206" sldId="694"/>
            <ac:picMk id="13" creationId="{7FB6775B-DC98-1B45-FEA8-D4D4A77766FA}"/>
          </ac:picMkLst>
        </pc:picChg>
        <pc:cxnChg chg="del mod">
          <ac:chgData name="Yoel Kortick" userId="167978f5-7f40-4909-85d5-d4149554ad4e" providerId="ADAL" clId="{FF66FE55-1966-4DFB-84DB-289690EFD779}" dt="2024-10-08T05:25:25.266" v="5309" actId="478"/>
          <ac:cxnSpMkLst>
            <pc:docMk/>
            <pc:sldMk cId="1142770206" sldId="694"/>
            <ac:cxnSpMk id="17" creationId="{DD727DCE-4FB5-9722-1762-6D5F6F23CBBA}"/>
          </ac:cxnSpMkLst>
        </pc:cxnChg>
      </pc:sldChg>
      <pc:sldChg chg="modSp add mod">
        <pc:chgData name="Yoel Kortick" userId="167978f5-7f40-4909-85d5-d4149554ad4e" providerId="ADAL" clId="{FF66FE55-1966-4DFB-84DB-289690EFD779}" dt="2024-10-08T05:34:43.705" v="5378" actId="14100"/>
        <pc:sldMkLst>
          <pc:docMk/>
          <pc:sldMk cId="1806619905" sldId="695"/>
        </pc:sldMkLst>
        <pc:spChg chg="mod">
          <ac:chgData name="Yoel Kortick" userId="167978f5-7f40-4909-85d5-d4149554ad4e" providerId="ADAL" clId="{FF66FE55-1966-4DFB-84DB-289690EFD779}" dt="2024-10-08T05:34:43.705" v="5378" actId="14100"/>
          <ac:spMkLst>
            <pc:docMk/>
            <pc:sldMk cId="1806619905" sldId="695"/>
            <ac:spMk id="16" creationId="{23C732E4-9340-8242-F658-2E8AD491C273}"/>
          </ac:spMkLst>
        </pc:spChg>
      </pc:sldChg>
      <pc:sldChg chg="modSp add mod">
        <pc:chgData name="Yoel Kortick" userId="167978f5-7f40-4909-85d5-d4149554ad4e" providerId="ADAL" clId="{FF66FE55-1966-4DFB-84DB-289690EFD779}" dt="2024-10-08T06:22:28.040" v="6942" actId="20577"/>
        <pc:sldMkLst>
          <pc:docMk/>
          <pc:sldMk cId="2947008549" sldId="696"/>
        </pc:sldMkLst>
        <pc:spChg chg="mod">
          <ac:chgData name="Yoel Kortick" userId="167978f5-7f40-4909-85d5-d4149554ad4e" providerId="ADAL" clId="{FF66FE55-1966-4DFB-84DB-289690EFD779}" dt="2024-10-08T06:22:28.040" v="6942" actId="20577"/>
          <ac:spMkLst>
            <pc:docMk/>
            <pc:sldMk cId="2947008549" sldId="696"/>
            <ac:spMk id="8" creationId="{92183EF9-51F4-164B-34E1-75563D773806}"/>
          </ac:spMkLst>
        </pc:spChg>
        <pc:spChg chg="mod">
          <ac:chgData name="Yoel Kortick" userId="167978f5-7f40-4909-85d5-d4149554ad4e" providerId="ADAL" clId="{FF66FE55-1966-4DFB-84DB-289690EFD779}" dt="2024-10-08T05:34:51.374" v="5381"/>
          <ac:spMkLst>
            <pc:docMk/>
            <pc:sldMk cId="2947008549" sldId="696"/>
            <ac:spMk id="10" creationId="{4C5297D4-1A90-BA7E-1EA2-3486955EA032}"/>
          </ac:spMkLst>
        </pc:spChg>
      </pc:sldChg>
      <pc:sldChg chg="addSp modSp add mod">
        <pc:chgData name="Yoel Kortick" userId="167978f5-7f40-4909-85d5-d4149554ad4e" providerId="ADAL" clId="{FF66FE55-1966-4DFB-84DB-289690EFD779}" dt="2024-10-08T06:10:37.996" v="6829"/>
        <pc:sldMkLst>
          <pc:docMk/>
          <pc:sldMk cId="2479183215" sldId="697"/>
        </pc:sldMkLst>
        <pc:spChg chg="add">
          <ac:chgData name="Yoel Kortick" userId="167978f5-7f40-4909-85d5-d4149554ad4e" providerId="ADAL" clId="{FF66FE55-1966-4DFB-84DB-289690EFD779}" dt="2024-10-08T05:41:42.899" v="5948" actId="11529"/>
          <ac:spMkLst>
            <pc:docMk/>
            <pc:sldMk cId="2479183215" sldId="697"/>
            <ac:spMk id="4" creationId="{20A10F3E-4068-8341-45B9-A2E688AA1AF2}"/>
          </ac:spMkLst>
        </pc:spChg>
        <pc:spChg chg="add">
          <ac:chgData name="Yoel Kortick" userId="167978f5-7f40-4909-85d5-d4149554ad4e" providerId="ADAL" clId="{FF66FE55-1966-4DFB-84DB-289690EFD779}" dt="2024-10-08T05:41:50.068" v="5949" actId="11529"/>
          <ac:spMkLst>
            <pc:docMk/>
            <pc:sldMk cId="2479183215" sldId="697"/>
            <ac:spMk id="5" creationId="{797D2250-39C7-249C-EB9E-EB75C7754853}"/>
          </ac:spMkLst>
        </pc:spChg>
        <pc:spChg chg="add mod">
          <ac:chgData name="Yoel Kortick" userId="167978f5-7f40-4909-85d5-d4149554ad4e" providerId="ADAL" clId="{FF66FE55-1966-4DFB-84DB-289690EFD779}" dt="2024-10-08T05:41:56.392" v="5955" actId="1037"/>
          <ac:spMkLst>
            <pc:docMk/>
            <pc:sldMk cId="2479183215" sldId="697"/>
            <ac:spMk id="6" creationId="{C011685B-C4F1-098D-047D-55235C15F7FE}"/>
          </ac:spMkLst>
        </pc:spChg>
        <pc:spChg chg="mod">
          <ac:chgData name="Yoel Kortick" userId="167978f5-7f40-4909-85d5-d4149554ad4e" providerId="ADAL" clId="{FF66FE55-1966-4DFB-84DB-289690EFD779}" dt="2024-10-08T06:10:37.996" v="6829"/>
          <ac:spMkLst>
            <pc:docMk/>
            <pc:sldMk cId="2479183215" sldId="697"/>
            <ac:spMk id="8" creationId="{92183EF9-51F4-164B-34E1-75563D773806}"/>
          </ac:spMkLst>
        </pc:spChg>
        <pc:picChg chg="add mod">
          <ac:chgData name="Yoel Kortick" userId="167978f5-7f40-4909-85d5-d4149554ad4e" providerId="ADAL" clId="{FF66FE55-1966-4DFB-84DB-289690EFD779}" dt="2024-10-08T05:41:37.066" v="5947" actId="208"/>
          <ac:picMkLst>
            <pc:docMk/>
            <pc:sldMk cId="2479183215" sldId="697"/>
            <ac:picMk id="3" creationId="{6FF29451-92C6-DA50-85D2-32037201588B}"/>
          </ac:picMkLst>
        </pc:picChg>
      </pc:sldChg>
      <pc:sldChg chg="addSp delSp modSp add mod">
        <pc:chgData name="Yoel Kortick" userId="167978f5-7f40-4909-85d5-d4149554ad4e" providerId="ADAL" clId="{FF66FE55-1966-4DFB-84DB-289690EFD779}" dt="2024-10-08T05:46:01.295" v="6016" actId="14100"/>
        <pc:sldMkLst>
          <pc:docMk/>
          <pc:sldMk cId="3634622897" sldId="698"/>
        </pc:sldMkLst>
        <pc:spChg chg="mod">
          <ac:chgData name="Yoel Kortick" userId="167978f5-7f40-4909-85d5-d4149554ad4e" providerId="ADAL" clId="{FF66FE55-1966-4DFB-84DB-289690EFD779}" dt="2024-10-08T05:46:01.295" v="6016" actId="14100"/>
          <ac:spMkLst>
            <pc:docMk/>
            <pc:sldMk cId="3634622897" sldId="698"/>
            <ac:spMk id="4" creationId="{20A10F3E-4068-8341-45B9-A2E688AA1AF2}"/>
          </ac:spMkLst>
        </pc:spChg>
        <pc:spChg chg="mod">
          <ac:chgData name="Yoel Kortick" userId="167978f5-7f40-4909-85d5-d4149554ad4e" providerId="ADAL" clId="{FF66FE55-1966-4DFB-84DB-289690EFD779}" dt="2024-10-08T05:45:40.361" v="6010" actId="14100"/>
          <ac:spMkLst>
            <pc:docMk/>
            <pc:sldMk cId="3634622897" sldId="698"/>
            <ac:spMk id="5" creationId="{797D2250-39C7-249C-EB9E-EB75C7754853}"/>
          </ac:spMkLst>
        </pc:spChg>
        <pc:spChg chg="mod">
          <ac:chgData name="Yoel Kortick" userId="167978f5-7f40-4909-85d5-d4149554ad4e" providerId="ADAL" clId="{FF66FE55-1966-4DFB-84DB-289690EFD779}" dt="2024-10-08T05:45:50.504" v="6013" actId="14100"/>
          <ac:spMkLst>
            <pc:docMk/>
            <pc:sldMk cId="3634622897" sldId="698"/>
            <ac:spMk id="6" creationId="{C011685B-C4F1-098D-047D-55235C15F7FE}"/>
          </ac:spMkLst>
        </pc:spChg>
        <pc:spChg chg="mod">
          <ac:chgData name="Yoel Kortick" userId="167978f5-7f40-4909-85d5-d4149554ad4e" providerId="ADAL" clId="{FF66FE55-1966-4DFB-84DB-289690EFD779}" dt="2024-10-08T05:44:28.812" v="5994" actId="313"/>
          <ac:spMkLst>
            <pc:docMk/>
            <pc:sldMk cId="3634622897" sldId="698"/>
            <ac:spMk id="8" creationId="{92183EF9-51F4-164B-34E1-75563D773806}"/>
          </ac:spMkLst>
        </pc:spChg>
        <pc:picChg chg="del">
          <ac:chgData name="Yoel Kortick" userId="167978f5-7f40-4909-85d5-d4149554ad4e" providerId="ADAL" clId="{FF66FE55-1966-4DFB-84DB-289690EFD779}" dt="2024-10-08T05:44:30.129" v="5995" actId="478"/>
          <ac:picMkLst>
            <pc:docMk/>
            <pc:sldMk cId="3634622897" sldId="698"/>
            <ac:picMk id="3" creationId="{6FF29451-92C6-DA50-85D2-32037201588B}"/>
          </ac:picMkLst>
        </pc:picChg>
        <pc:picChg chg="add mod ord">
          <ac:chgData name="Yoel Kortick" userId="167978f5-7f40-4909-85d5-d4149554ad4e" providerId="ADAL" clId="{FF66FE55-1966-4DFB-84DB-289690EFD779}" dt="2024-10-08T05:45:42.977" v="6011" actId="167"/>
          <ac:picMkLst>
            <pc:docMk/>
            <pc:sldMk cId="3634622897" sldId="698"/>
            <ac:picMk id="11" creationId="{E64F1543-5D8B-3130-C391-FB9CE6D001DC}"/>
          </ac:picMkLst>
        </pc:picChg>
      </pc:sldChg>
      <pc:sldChg chg="addSp delSp modSp add mod">
        <pc:chgData name="Yoel Kortick" userId="167978f5-7f40-4909-85d5-d4149554ad4e" providerId="ADAL" clId="{FF66FE55-1966-4DFB-84DB-289690EFD779}" dt="2024-10-08T05:50:58.327" v="6105" actId="14100"/>
        <pc:sldMkLst>
          <pc:docMk/>
          <pc:sldMk cId="171180138" sldId="699"/>
        </pc:sldMkLst>
        <pc:spChg chg="mod">
          <ac:chgData name="Yoel Kortick" userId="167978f5-7f40-4909-85d5-d4149554ad4e" providerId="ADAL" clId="{FF66FE55-1966-4DFB-84DB-289690EFD779}" dt="2024-10-08T05:50:07.488" v="6059" actId="14100"/>
          <ac:spMkLst>
            <pc:docMk/>
            <pc:sldMk cId="171180138" sldId="699"/>
            <ac:spMk id="4" creationId="{20A10F3E-4068-8341-45B9-A2E688AA1AF2}"/>
          </ac:spMkLst>
        </pc:spChg>
        <pc:spChg chg="del">
          <ac:chgData name="Yoel Kortick" userId="167978f5-7f40-4909-85d5-d4149554ad4e" providerId="ADAL" clId="{FF66FE55-1966-4DFB-84DB-289690EFD779}" dt="2024-10-08T05:50:12.432" v="6061" actId="478"/>
          <ac:spMkLst>
            <pc:docMk/>
            <pc:sldMk cId="171180138" sldId="699"/>
            <ac:spMk id="5" creationId="{797D2250-39C7-249C-EB9E-EB75C7754853}"/>
          </ac:spMkLst>
        </pc:spChg>
        <pc:spChg chg="del">
          <ac:chgData name="Yoel Kortick" userId="167978f5-7f40-4909-85d5-d4149554ad4e" providerId="ADAL" clId="{FF66FE55-1966-4DFB-84DB-289690EFD779}" dt="2024-10-08T05:50:13.441" v="6062" actId="478"/>
          <ac:spMkLst>
            <pc:docMk/>
            <pc:sldMk cId="171180138" sldId="699"/>
            <ac:spMk id="6" creationId="{C011685B-C4F1-098D-047D-55235C15F7FE}"/>
          </ac:spMkLst>
        </pc:spChg>
        <pc:spChg chg="mod">
          <ac:chgData name="Yoel Kortick" userId="167978f5-7f40-4909-85d5-d4149554ad4e" providerId="ADAL" clId="{FF66FE55-1966-4DFB-84DB-289690EFD779}" dt="2024-10-08T05:49:50.367" v="6052" actId="20577"/>
          <ac:spMkLst>
            <pc:docMk/>
            <pc:sldMk cId="171180138" sldId="699"/>
            <ac:spMk id="8" creationId="{92183EF9-51F4-164B-34E1-75563D773806}"/>
          </ac:spMkLst>
        </pc:spChg>
        <pc:spChg chg="add mod">
          <ac:chgData name="Yoel Kortick" userId="167978f5-7f40-4909-85d5-d4149554ad4e" providerId="ADAL" clId="{FF66FE55-1966-4DFB-84DB-289690EFD779}" dt="2024-10-08T05:50:46.039" v="6095" actId="1076"/>
          <ac:spMkLst>
            <pc:docMk/>
            <pc:sldMk cId="171180138" sldId="699"/>
            <ac:spMk id="12" creationId="{3C476E58-EE89-90DA-F38D-DA73AECFB4E2}"/>
          </ac:spMkLst>
        </pc:spChg>
        <pc:picChg chg="add mod ord">
          <ac:chgData name="Yoel Kortick" userId="167978f5-7f40-4909-85d5-d4149554ad4e" providerId="ADAL" clId="{FF66FE55-1966-4DFB-84DB-289690EFD779}" dt="2024-10-08T05:50:09.851" v="6060" actId="208"/>
          <ac:picMkLst>
            <pc:docMk/>
            <pc:sldMk cId="171180138" sldId="699"/>
            <ac:picMk id="3" creationId="{A6ED4FA5-9C4A-FD72-C21C-DB3E5127F982}"/>
          </ac:picMkLst>
        </pc:picChg>
        <pc:picChg chg="del">
          <ac:chgData name="Yoel Kortick" userId="167978f5-7f40-4909-85d5-d4149554ad4e" providerId="ADAL" clId="{FF66FE55-1966-4DFB-84DB-289690EFD779}" dt="2024-10-08T05:49:52.961" v="6053" actId="478"/>
          <ac:picMkLst>
            <pc:docMk/>
            <pc:sldMk cId="171180138" sldId="699"/>
            <ac:picMk id="11" creationId="{E64F1543-5D8B-3130-C391-FB9CE6D001DC}"/>
          </ac:picMkLst>
        </pc:picChg>
        <pc:cxnChg chg="add mod">
          <ac:chgData name="Yoel Kortick" userId="167978f5-7f40-4909-85d5-d4149554ad4e" providerId="ADAL" clId="{FF66FE55-1966-4DFB-84DB-289690EFD779}" dt="2024-10-08T05:50:58.327" v="6105" actId="14100"/>
          <ac:cxnSpMkLst>
            <pc:docMk/>
            <pc:sldMk cId="171180138" sldId="699"/>
            <ac:cxnSpMk id="13" creationId="{3FA1C99A-A99C-A35F-7D45-9A257A211B45}"/>
          </ac:cxnSpMkLst>
        </pc:cxnChg>
      </pc:sldChg>
      <pc:sldChg chg="addSp delSp modSp add mod">
        <pc:chgData name="Yoel Kortick" userId="167978f5-7f40-4909-85d5-d4149554ad4e" providerId="ADAL" clId="{FF66FE55-1966-4DFB-84DB-289690EFD779}" dt="2024-10-08T06:23:23.574" v="6945" actId="478"/>
        <pc:sldMkLst>
          <pc:docMk/>
          <pc:sldMk cId="2905516025" sldId="700"/>
        </pc:sldMkLst>
        <pc:spChg chg="mod">
          <ac:chgData name="Yoel Kortick" userId="167978f5-7f40-4909-85d5-d4149554ad4e" providerId="ADAL" clId="{FF66FE55-1966-4DFB-84DB-289690EFD779}" dt="2024-10-08T05:57:07.152" v="6202" actId="14100"/>
          <ac:spMkLst>
            <pc:docMk/>
            <pc:sldMk cId="2905516025" sldId="700"/>
            <ac:spMk id="4" creationId="{20A10F3E-4068-8341-45B9-A2E688AA1AF2}"/>
          </ac:spMkLst>
        </pc:spChg>
        <pc:spChg chg="add mod">
          <ac:chgData name="Yoel Kortick" userId="167978f5-7f40-4909-85d5-d4149554ad4e" providerId="ADAL" clId="{FF66FE55-1966-4DFB-84DB-289690EFD779}" dt="2024-10-08T05:57:18.312" v="6206" actId="1036"/>
          <ac:spMkLst>
            <pc:docMk/>
            <pc:sldMk cId="2905516025" sldId="700"/>
            <ac:spMk id="6" creationId="{6D01F277-AD34-489D-B2B5-51C9663F840D}"/>
          </ac:spMkLst>
        </pc:spChg>
        <pc:spChg chg="mod">
          <ac:chgData name="Yoel Kortick" userId="167978f5-7f40-4909-85d5-d4149554ad4e" providerId="ADAL" clId="{FF66FE55-1966-4DFB-84DB-289690EFD779}" dt="2024-10-08T06:10:37.996" v="6829"/>
          <ac:spMkLst>
            <pc:docMk/>
            <pc:sldMk cId="2905516025" sldId="700"/>
            <ac:spMk id="8" creationId="{92183EF9-51F4-164B-34E1-75563D773806}"/>
          </ac:spMkLst>
        </pc:spChg>
        <pc:spChg chg="del">
          <ac:chgData name="Yoel Kortick" userId="167978f5-7f40-4909-85d5-d4149554ad4e" providerId="ADAL" clId="{FF66FE55-1966-4DFB-84DB-289690EFD779}" dt="2024-10-08T06:23:22.605" v="6944" actId="478"/>
          <ac:spMkLst>
            <pc:docMk/>
            <pc:sldMk cId="2905516025" sldId="700"/>
            <ac:spMk id="12" creationId="{3C476E58-EE89-90DA-F38D-DA73AECFB4E2}"/>
          </ac:spMkLst>
        </pc:spChg>
        <pc:picChg chg="del">
          <ac:chgData name="Yoel Kortick" userId="167978f5-7f40-4909-85d5-d4149554ad4e" providerId="ADAL" clId="{FF66FE55-1966-4DFB-84DB-289690EFD779}" dt="2024-10-08T05:52:39.384" v="6111" actId="478"/>
          <ac:picMkLst>
            <pc:docMk/>
            <pc:sldMk cId="2905516025" sldId="700"/>
            <ac:picMk id="3" creationId="{A6ED4FA5-9C4A-FD72-C21C-DB3E5127F982}"/>
          </ac:picMkLst>
        </pc:picChg>
        <pc:picChg chg="add mod ord">
          <ac:chgData name="Yoel Kortick" userId="167978f5-7f40-4909-85d5-d4149554ad4e" providerId="ADAL" clId="{FF66FE55-1966-4DFB-84DB-289690EFD779}" dt="2024-10-08T06:23:20.273" v="6943" actId="208"/>
          <ac:picMkLst>
            <pc:docMk/>
            <pc:sldMk cId="2905516025" sldId="700"/>
            <ac:picMk id="5" creationId="{808D0647-B61D-EC71-5037-518C45B0A5CA}"/>
          </ac:picMkLst>
        </pc:picChg>
        <pc:cxnChg chg="del">
          <ac:chgData name="Yoel Kortick" userId="167978f5-7f40-4909-85d5-d4149554ad4e" providerId="ADAL" clId="{FF66FE55-1966-4DFB-84DB-289690EFD779}" dt="2024-10-08T06:23:23.574" v="6945" actId="478"/>
          <ac:cxnSpMkLst>
            <pc:docMk/>
            <pc:sldMk cId="2905516025" sldId="700"/>
            <ac:cxnSpMk id="13" creationId="{3FA1C99A-A99C-A35F-7D45-9A257A211B45}"/>
          </ac:cxnSpMkLst>
        </pc:cxnChg>
      </pc:sldChg>
      <pc:sldChg chg="addSp delSp modSp add mod">
        <pc:chgData name="Yoel Kortick" userId="167978f5-7f40-4909-85d5-d4149554ad4e" providerId="ADAL" clId="{FF66FE55-1966-4DFB-84DB-289690EFD779}" dt="2024-10-08T06:10:37.996" v="6829"/>
        <pc:sldMkLst>
          <pc:docMk/>
          <pc:sldMk cId="3812120432" sldId="701"/>
        </pc:sldMkLst>
        <pc:spChg chg="mod">
          <ac:chgData name="Yoel Kortick" userId="167978f5-7f40-4909-85d5-d4149554ad4e" providerId="ADAL" clId="{FF66FE55-1966-4DFB-84DB-289690EFD779}" dt="2024-10-08T05:59:13.575" v="6393" actId="1037"/>
          <ac:spMkLst>
            <pc:docMk/>
            <pc:sldMk cId="3812120432" sldId="701"/>
            <ac:spMk id="4" creationId="{20A10F3E-4068-8341-45B9-A2E688AA1AF2}"/>
          </ac:spMkLst>
        </pc:spChg>
        <pc:spChg chg="mod">
          <ac:chgData name="Yoel Kortick" userId="167978f5-7f40-4909-85d5-d4149554ad4e" providerId="ADAL" clId="{FF66FE55-1966-4DFB-84DB-289690EFD779}" dt="2024-10-08T05:59:03.207" v="6386" actId="14100"/>
          <ac:spMkLst>
            <pc:docMk/>
            <pc:sldMk cId="3812120432" sldId="701"/>
            <ac:spMk id="6" creationId="{6D01F277-AD34-489D-B2B5-51C9663F840D}"/>
          </ac:spMkLst>
        </pc:spChg>
        <pc:spChg chg="mod">
          <ac:chgData name="Yoel Kortick" userId="167978f5-7f40-4909-85d5-d4149554ad4e" providerId="ADAL" clId="{FF66FE55-1966-4DFB-84DB-289690EFD779}" dt="2024-10-08T06:10:37.996" v="6829"/>
          <ac:spMkLst>
            <pc:docMk/>
            <pc:sldMk cId="3812120432" sldId="701"/>
            <ac:spMk id="8" creationId="{92183EF9-51F4-164B-34E1-75563D773806}"/>
          </ac:spMkLst>
        </pc:spChg>
        <pc:spChg chg="mod">
          <ac:chgData name="Yoel Kortick" userId="167978f5-7f40-4909-85d5-d4149554ad4e" providerId="ADAL" clId="{FF66FE55-1966-4DFB-84DB-289690EFD779}" dt="2024-10-08T05:59:31.119" v="6420" actId="1076"/>
          <ac:spMkLst>
            <pc:docMk/>
            <pc:sldMk cId="3812120432" sldId="701"/>
            <ac:spMk id="12" creationId="{3C476E58-EE89-90DA-F38D-DA73AECFB4E2}"/>
          </ac:spMkLst>
        </pc:spChg>
        <pc:picChg chg="add mod ord">
          <ac:chgData name="Yoel Kortick" userId="167978f5-7f40-4909-85d5-d4149554ad4e" providerId="ADAL" clId="{FF66FE55-1966-4DFB-84DB-289690EFD779}" dt="2024-10-08T05:59:38.098" v="6423" actId="208"/>
          <ac:picMkLst>
            <pc:docMk/>
            <pc:sldMk cId="3812120432" sldId="701"/>
            <ac:picMk id="3" creationId="{01E49633-72D4-B47C-0451-BE2A5DC5F7BA}"/>
          </ac:picMkLst>
        </pc:picChg>
        <pc:picChg chg="del">
          <ac:chgData name="Yoel Kortick" userId="167978f5-7f40-4909-85d5-d4149554ad4e" providerId="ADAL" clId="{FF66FE55-1966-4DFB-84DB-289690EFD779}" dt="2024-10-08T05:57:51.178" v="6265" actId="478"/>
          <ac:picMkLst>
            <pc:docMk/>
            <pc:sldMk cId="3812120432" sldId="701"/>
            <ac:picMk id="5" creationId="{808D0647-B61D-EC71-5037-518C45B0A5CA}"/>
          </ac:picMkLst>
        </pc:picChg>
        <pc:cxnChg chg="mod">
          <ac:chgData name="Yoel Kortick" userId="167978f5-7f40-4909-85d5-d4149554ad4e" providerId="ADAL" clId="{FF66FE55-1966-4DFB-84DB-289690EFD779}" dt="2024-10-08T05:59:35.087" v="6422" actId="14100"/>
          <ac:cxnSpMkLst>
            <pc:docMk/>
            <pc:sldMk cId="3812120432" sldId="701"/>
            <ac:cxnSpMk id="13" creationId="{3FA1C99A-A99C-A35F-7D45-9A257A211B45}"/>
          </ac:cxnSpMkLst>
        </pc:cxnChg>
      </pc:sldChg>
      <pc:sldChg chg="addSp delSp modSp add mod">
        <pc:chgData name="Yoel Kortick" userId="167978f5-7f40-4909-85d5-d4149554ad4e" providerId="ADAL" clId="{FF66FE55-1966-4DFB-84DB-289690EFD779}" dt="2024-10-08T06:24:09.935" v="6949" actId="11529"/>
        <pc:sldMkLst>
          <pc:docMk/>
          <pc:sldMk cId="377603070" sldId="702"/>
        </pc:sldMkLst>
        <pc:spChg chg="del">
          <ac:chgData name="Yoel Kortick" userId="167978f5-7f40-4909-85d5-d4149554ad4e" providerId="ADAL" clId="{FF66FE55-1966-4DFB-84DB-289690EFD779}" dt="2024-10-08T06:04:04.728" v="6454" actId="478"/>
          <ac:spMkLst>
            <pc:docMk/>
            <pc:sldMk cId="377603070" sldId="702"/>
            <ac:spMk id="4" creationId="{20A10F3E-4068-8341-45B9-A2E688AA1AF2}"/>
          </ac:spMkLst>
        </pc:spChg>
        <pc:spChg chg="del">
          <ac:chgData name="Yoel Kortick" userId="167978f5-7f40-4909-85d5-d4149554ad4e" providerId="ADAL" clId="{FF66FE55-1966-4DFB-84DB-289690EFD779}" dt="2024-10-08T06:04:04.728" v="6454" actId="478"/>
          <ac:spMkLst>
            <pc:docMk/>
            <pc:sldMk cId="377603070" sldId="702"/>
            <ac:spMk id="6" creationId="{6D01F277-AD34-489D-B2B5-51C9663F840D}"/>
          </ac:spMkLst>
        </pc:spChg>
        <pc:spChg chg="mod">
          <ac:chgData name="Yoel Kortick" userId="167978f5-7f40-4909-85d5-d4149554ad4e" providerId="ADAL" clId="{FF66FE55-1966-4DFB-84DB-289690EFD779}" dt="2024-10-08T06:03:59.993" v="6452" actId="313"/>
          <ac:spMkLst>
            <pc:docMk/>
            <pc:sldMk cId="377603070" sldId="702"/>
            <ac:spMk id="8" creationId="{92183EF9-51F4-164B-34E1-75563D773806}"/>
          </ac:spMkLst>
        </pc:spChg>
        <pc:spChg chg="add">
          <ac:chgData name="Yoel Kortick" userId="167978f5-7f40-4909-85d5-d4149554ad4e" providerId="ADAL" clId="{FF66FE55-1966-4DFB-84DB-289690EFD779}" dt="2024-10-08T06:23:54.417" v="6946" actId="11529"/>
          <ac:spMkLst>
            <pc:docMk/>
            <pc:sldMk cId="377603070" sldId="702"/>
            <ac:spMk id="11" creationId="{F6186DD7-2FFC-955C-131F-A4C244045844}"/>
          </ac:spMkLst>
        </pc:spChg>
        <pc:spChg chg="del">
          <ac:chgData name="Yoel Kortick" userId="167978f5-7f40-4909-85d5-d4149554ad4e" providerId="ADAL" clId="{FF66FE55-1966-4DFB-84DB-289690EFD779}" dt="2024-10-08T06:04:04.728" v="6454" actId="478"/>
          <ac:spMkLst>
            <pc:docMk/>
            <pc:sldMk cId="377603070" sldId="702"/>
            <ac:spMk id="12" creationId="{3C476E58-EE89-90DA-F38D-DA73AECFB4E2}"/>
          </ac:spMkLst>
        </pc:spChg>
        <pc:spChg chg="add mod">
          <ac:chgData name="Yoel Kortick" userId="167978f5-7f40-4909-85d5-d4149554ad4e" providerId="ADAL" clId="{FF66FE55-1966-4DFB-84DB-289690EFD779}" dt="2024-10-08T06:24:03.652" v="6948" actId="1035"/>
          <ac:spMkLst>
            <pc:docMk/>
            <pc:sldMk cId="377603070" sldId="702"/>
            <ac:spMk id="14" creationId="{D8BEA2A1-1DE7-F097-565E-81C03287E881}"/>
          </ac:spMkLst>
        </pc:spChg>
        <pc:spChg chg="add">
          <ac:chgData name="Yoel Kortick" userId="167978f5-7f40-4909-85d5-d4149554ad4e" providerId="ADAL" clId="{FF66FE55-1966-4DFB-84DB-289690EFD779}" dt="2024-10-08T06:24:09.935" v="6949" actId="11529"/>
          <ac:spMkLst>
            <pc:docMk/>
            <pc:sldMk cId="377603070" sldId="702"/>
            <ac:spMk id="15" creationId="{EF4F4E78-6985-2F6A-F082-17F99FBEE95D}"/>
          </ac:spMkLst>
        </pc:spChg>
        <pc:picChg chg="del">
          <ac:chgData name="Yoel Kortick" userId="167978f5-7f40-4909-85d5-d4149554ad4e" providerId="ADAL" clId="{FF66FE55-1966-4DFB-84DB-289690EFD779}" dt="2024-10-08T06:04:02.991" v="6453" actId="478"/>
          <ac:picMkLst>
            <pc:docMk/>
            <pc:sldMk cId="377603070" sldId="702"/>
            <ac:picMk id="3" creationId="{01E49633-72D4-B47C-0451-BE2A5DC5F7BA}"/>
          </ac:picMkLst>
        </pc:picChg>
        <pc:picChg chg="add mod">
          <ac:chgData name="Yoel Kortick" userId="167978f5-7f40-4909-85d5-d4149554ad4e" providerId="ADAL" clId="{FF66FE55-1966-4DFB-84DB-289690EFD779}" dt="2024-10-08T06:04:36.351" v="6457" actId="208"/>
          <ac:picMkLst>
            <pc:docMk/>
            <pc:sldMk cId="377603070" sldId="702"/>
            <ac:picMk id="5" creationId="{6A59E5EA-C76F-DC5A-E713-4C9375C1B39D}"/>
          </ac:picMkLst>
        </pc:picChg>
        <pc:cxnChg chg="del">
          <ac:chgData name="Yoel Kortick" userId="167978f5-7f40-4909-85d5-d4149554ad4e" providerId="ADAL" clId="{FF66FE55-1966-4DFB-84DB-289690EFD779}" dt="2024-10-08T06:04:04.728" v="6454" actId="478"/>
          <ac:cxnSpMkLst>
            <pc:docMk/>
            <pc:sldMk cId="377603070" sldId="702"/>
            <ac:cxnSpMk id="13" creationId="{3FA1C99A-A99C-A35F-7D45-9A257A211B45}"/>
          </ac:cxnSpMkLst>
        </pc:cxnChg>
      </pc:sldChg>
      <pc:sldChg chg="modSp add mod">
        <pc:chgData name="Yoel Kortick" userId="167978f5-7f40-4909-85d5-d4149554ad4e" providerId="ADAL" clId="{FF66FE55-1966-4DFB-84DB-289690EFD779}" dt="2024-10-08T06:10:37.996" v="6829"/>
        <pc:sldMkLst>
          <pc:docMk/>
          <pc:sldMk cId="1305874535" sldId="703"/>
        </pc:sldMkLst>
        <pc:spChg chg="mod">
          <ac:chgData name="Yoel Kortick" userId="167978f5-7f40-4909-85d5-d4149554ad4e" providerId="ADAL" clId="{FF66FE55-1966-4DFB-84DB-289690EFD779}" dt="2024-10-08T06:10:37.996" v="6829"/>
          <ac:spMkLst>
            <pc:docMk/>
            <pc:sldMk cId="1305874535" sldId="703"/>
            <ac:spMk id="8" creationId="{92183EF9-51F4-164B-34E1-75563D773806}"/>
          </ac:spMkLst>
        </pc:spChg>
      </pc:sldChg>
    </pc:docChg>
  </pc:docChgLst>
  <pc:docChgLst>
    <pc:chgData name="Yoel Kortick" userId="167978f5-7f40-4909-85d5-d4149554ad4e" providerId="ADAL" clId="{CA1829DA-12F1-4547-B2D0-0244A93906B3}"/>
    <pc:docChg chg="undo custSel addSld delSld modSld modSection">
      <pc:chgData name="Yoel Kortick" userId="167978f5-7f40-4909-85d5-d4149554ad4e" providerId="ADAL" clId="{CA1829DA-12F1-4547-B2D0-0244A93906B3}" dt="2024-10-02T09:40:04.641" v="1619" actId="20577"/>
      <pc:docMkLst>
        <pc:docMk/>
      </pc:docMkLst>
      <pc:sldChg chg="modSp mod">
        <pc:chgData name="Yoel Kortick" userId="167978f5-7f40-4909-85d5-d4149554ad4e" providerId="ADAL" clId="{CA1829DA-12F1-4547-B2D0-0244A93906B3}" dt="2024-10-02T09:39:00.339" v="1519"/>
        <pc:sldMkLst>
          <pc:docMk/>
          <pc:sldMk cId="815051809" sldId="388"/>
        </pc:sldMkLst>
        <pc:spChg chg="mod">
          <ac:chgData name="Yoel Kortick" userId="167978f5-7f40-4909-85d5-d4149554ad4e" providerId="ADAL" clId="{CA1829DA-12F1-4547-B2D0-0244A93906B3}" dt="2024-10-02T09:39:00.339" v="1519"/>
          <ac:spMkLst>
            <pc:docMk/>
            <pc:sldMk cId="815051809" sldId="388"/>
            <ac:spMk id="67" creationId="{78984C7A-5008-28E6-5702-28CAB7215194}"/>
          </ac:spMkLst>
        </pc:spChg>
      </pc:sldChg>
      <pc:sldChg chg="modSp del mod">
        <pc:chgData name="Yoel Kortick" userId="167978f5-7f40-4909-85d5-d4149554ad4e" providerId="ADAL" clId="{CA1829DA-12F1-4547-B2D0-0244A93906B3}" dt="2024-10-02T09:37:26.629" v="1452" actId="47"/>
        <pc:sldMkLst>
          <pc:docMk/>
          <pc:sldMk cId="1745681045" sldId="397"/>
        </pc:sldMkLst>
        <pc:spChg chg="mod">
          <ac:chgData name="Yoel Kortick" userId="167978f5-7f40-4909-85d5-d4149554ad4e" providerId="ADAL" clId="{CA1829DA-12F1-4547-B2D0-0244A93906B3}" dt="2024-10-02T09:35:34.119" v="1441" actId="20577"/>
          <ac:spMkLst>
            <pc:docMk/>
            <pc:sldMk cId="1745681045" sldId="397"/>
            <ac:spMk id="8" creationId="{92183EF9-51F4-164B-34E1-75563D773806}"/>
          </ac:spMkLst>
        </pc:spChg>
      </pc:sldChg>
      <pc:sldChg chg="del">
        <pc:chgData name="Yoel Kortick" userId="167978f5-7f40-4909-85d5-d4149554ad4e" providerId="ADAL" clId="{CA1829DA-12F1-4547-B2D0-0244A93906B3}" dt="2024-10-02T09:37:39.871" v="1458" actId="47"/>
        <pc:sldMkLst>
          <pc:docMk/>
          <pc:sldMk cId="2554479115" sldId="398"/>
        </pc:sldMkLst>
      </pc:sldChg>
      <pc:sldChg chg="modSp mod">
        <pc:chgData name="Yoel Kortick" userId="167978f5-7f40-4909-85d5-d4149554ad4e" providerId="ADAL" clId="{CA1829DA-12F1-4547-B2D0-0244A93906B3}" dt="2024-10-02T09:36:39.718" v="1451" actId="20577"/>
        <pc:sldMkLst>
          <pc:docMk/>
          <pc:sldMk cId="1637256743" sldId="657"/>
        </pc:sldMkLst>
        <pc:spChg chg="mod">
          <ac:chgData name="Yoel Kortick" userId="167978f5-7f40-4909-85d5-d4149554ad4e" providerId="ADAL" clId="{CA1829DA-12F1-4547-B2D0-0244A93906B3}" dt="2024-10-02T09:36:39.718" v="1451" actId="20577"/>
          <ac:spMkLst>
            <pc:docMk/>
            <pc:sldMk cId="1637256743" sldId="657"/>
            <ac:spMk id="5" creationId="{7A8DB1AE-A531-206E-6C9A-388E77775F50}"/>
          </ac:spMkLst>
        </pc:spChg>
        <pc:spChg chg="mod">
          <ac:chgData name="Yoel Kortick" userId="167978f5-7f40-4909-85d5-d4149554ad4e" providerId="ADAL" clId="{CA1829DA-12F1-4547-B2D0-0244A93906B3}" dt="2024-10-02T08:52:05.642" v="4"/>
          <ac:spMkLst>
            <pc:docMk/>
            <pc:sldMk cId="1637256743" sldId="657"/>
            <ac:spMk id="6" creationId="{0FB55E60-5030-C6D2-2FEE-1A85004C6771}"/>
          </ac:spMkLst>
        </pc:spChg>
      </pc:sldChg>
      <pc:sldChg chg="modSp">
        <pc:chgData name="Yoel Kortick" userId="167978f5-7f40-4909-85d5-d4149554ad4e" providerId="ADAL" clId="{CA1829DA-12F1-4547-B2D0-0244A93906B3}" dt="2024-10-02T08:57:35.811" v="284"/>
        <pc:sldMkLst>
          <pc:docMk/>
          <pc:sldMk cId="430718176" sldId="658"/>
        </pc:sldMkLst>
        <pc:spChg chg="mod">
          <ac:chgData name="Yoel Kortick" userId="167978f5-7f40-4909-85d5-d4149554ad4e" providerId="ADAL" clId="{CA1829DA-12F1-4547-B2D0-0244A93906B3}" dt="2024-10-02T08:57:35.811" v="284"/>
          <ac:spMkLst>
            <pc:docMk/>
            <pc:sldMk cId="430718176" sldId="658"/>
            <ac:spMk id="16" creationId="{23C732E4-9340-8242-F658-2E8AD491C273}"/>
          </ac:spMkLst>
        </pc:spChg>
      </pc:sldChg>
      <pc:sldChg chg="delSp modSp mod">
        <pc:chgData name="Yoel Kortick" userId="167978f5-7f40-4909-85d5-d4149554ad4e" providerId="ADAL" clId="{CA1829DA-12F1-4547-B2D0-0244A93906B3}" dt="2024-10-02T09:06:28.596" v="1000" actId="20577"/>
        <pc:sldMkLst>
          <pc:docMk/>
          <pc:sldMk cId="2361624102" sldId="659"/>
        </pc:sldMkLst>
        <pc:spChg chg="del">
          <ac:chgData name="Yoel Kortick" userId="167978f5-7f40-4909-85d5-d4149554ad4e" providerId="ADAL" clId="{CA1829DA-12F1-4547-B2D0-0244A93906B3}" dt="2024-10-02T08:59:21.685" v="415" actId="478"/>
          <ac:spMkLst>
            <pc:docMk/>
            <pc:sldMk cId="2361624102" sldId="659"/>
            <ac:spMk id="4" creationId="{640356D4-9EC2-30BB-EE8D-34C061882994}"/>
          </ac:spMkLst>
        </pc:spChg>
        <pc:spChg chg="del">
          <ac:chgData name="Yoel Kortick" userId="167978f5-7f40-4909-85d5-d4149554ad4e" providerId="ADAL" clId="{CA1829DA-12F1-4547-B2D0-0244A93906B3}" dt="2024-10-02T08:59:21.685" v="415" actId="478"/>
          <ac:spMkLst>
            <pc:docMk/>
            <pc:sldMk cId="2361624102" sldId="659"/>
            <ac:spMk id="5" creationId="{C8CD36E9-7C04-6F00-9755-03EBABAA4334}"/>
          </ac:spMkLst>
        </pc:spChg>
        <pc:spChg chg="mod">
          <ac:chgData name="Yoel Kortick" userId="167978f5-7f40-4909-85d5-d4149554ad4e" providerId="ADAL" clId="{CA1829DA-12F1-4547-B2D0-0244A93906B3}" dt="2024-10-02T09:06:28.596" v="1000" actId="20577"/>
          <ac:spMkLst>
            <pc:docMk/>
            <pc:sldMk cId="2361624102" sldId="659"/>
            <ac:spMk id="8" creationId="{92183EF9-51F4-164B-34E1-75563D773806}"/>
          </ac:spMkLst>
        </pc:spChg>
        <pc:spChg chg="mod">
          <ac:chgData name="Yoel Kortick" userId="167978f5-7f40-4909-85d5-d4149554ad4e" providerId="ADAL" clId="{CA1829DA-12F1-4547-B2D0-0244A93906B3}" dt="2024-10-02T08:57:35.811" v="284"/>
          <ac:spMkLst>
            <pc:docMk/>
            <pc:sldMk cId="2361624102" sldId="659"/>
            <ac:spMk id="10" creationId="{4C5297D4-1A90-BA7E-1EA2-3486955EA032}"/>
          </ac:spMkLst>
        </pc:spChg>
        <pc:picChg chg="del">
          <ac:chgData name="Yoel Kortick" userId="167978f5-7f40-4909-85d5-d4149554ad4e" providerId="ADAL" clId="{CA1829DA-12F1-4547-B2D0-0244A93906B3}" dt="2024-10-02T08:59:18.751" v="414" actId="478"/>
          <ac:picMkLst>
            <pc:docMk/>
            <pc:sldMk cId="2361624102" sldId="659"/>
            <ac:picMk id="3" creationId="{43E02D29-D998-CFA8-B428-AB8FA228BF2D}"/>
          </ac:picMkLst>
        </pc:picChg>
      </pc:sldChg>
      <pc:sldChg chg="addSp delSp modSp mod">
        <pc:chgData name="Yoel Kortick" userId="167978f5-7f40-4909-85d5-d4149554ad4e" providerId="ADAL" clId="{CA1829DA-12F1-4547-B2D0-0244A93906B3}" dt="2024-10-02T09:14:23.509" v="1401" actId="1037"/>
        <pc:sldMkLst>
          <pc:docMk/>
          <pc:sldMk cId="2713070438" sldId="660"/>
        </pc:sldMkLst>
        <pc:spChg chg="del">
          <ac:chgData name="Yoel Kortick" userId="167978f5-7f40-4909-85d5-d4149554ad4e" providerId="ADAL" clId="{CA1829DA-12F1-4547-B2D0-0244A93906B3}" dt="2024-10-02T09:04:54.319" v="908" actId="478"/>
          <ac:spMkLst>
            <pc:docMk/>
            <pc:sldMk cId="2713070438" sldId="660"/>
            <ac:spMk id="4" creationId="{640356D4-9EC2-30BB-EE8D-34C061882994}"/>
          </ac:spMkLst>
        </pc:spChg>
        <pc:spChg chg="mod">
          <ac:chgData name="Yoel Kortick" userId="167978f5-7f40-4909-85d5-d4149554ad4e" providerId="ADAL" clId="{CA1829DA-12F1-4547-B2D0-0244A93906B3}" dt="2024-10-02T09:14:23.509" v="1401" actId="1037"/>
          <ac:spMkLst>
            <pc:docMk/>
            <pc:sldMk cId="2713070438" sldId="660"/>
            <ac:spMk id="5" creationId="{C8CD36E9-7C04-6F00-9755-03EBABAA4334}"/>
          </ac:spMkLst>
        </pc:spChg>
        <pc:spChg chg="mod">
          <ac:chgData name="Yoel Kortick" userId="167978f5-7f40-4909-85d5-d4149554ad4e" providerId="ADAL" clId="{CA1829DA-12F1-4547-B2D0-0244A93906B3}" dt="2024-10-02T09:07:48.548" v="1042" actId="20577"/>
          <ac:spMkLst>
            <pc:docMk/>
            <pc:sldMk cId="2713070438" sldId="660"/>
            <ac:spMk id="8" creationId="{92183EF9-51F4-164B-34E1-75563D773806}"/>
          </ac:spMkLst>
        </pc:spChg>
        <pc:spChg chg="mod">
          <ac:chgData name="Yoel Kortick" userId="167978f5-7f40-4909-85d5-d4149554ad4e" providerId="ADAL" clId="{CA1829DA-12F1-4547-B2D0-0244A93906B3}" dt="2024-10-02T08:57:35.811" v="284"/>
          <ac:spMkLst>
            <pc:docMk/>
            <pc:sldMk cId="2713070438" sldId="660"/>
            <ac:spMk id="10" creationId="{4C5297D4-1A90-BA7E-1EA2-3486955EA032}"/>
          </ac:spMkLst>
        </pc:spChg>
        <pc:spChg chg="del">
          <ac:chgData name="Yoel Kortick" userId="167978f5-7f40-4909-85d5-d4149554ad4e" providerId="ADAL" clId="{CA1829DA-12F1-4547-B2D0-0244A93906B3}" dt="2024-10-02T09:04:53.531" v="907" actId="478"/>
          <ac:spMkLst>
            <pc:docMk/>
            <pc:sldMk cId="2713070438" sldId="660"/>
            <ac:spMk id="11" creationId="{23A926F9-CA64-5CAA-9A04-3909949D8390}"/>
          </ac:spMkLst>
        </pc:spChg>
        <pc:picChg chg="add mod ord">
          <ac:chgData name="Yoel Kortick" userId="167978f5-7f40-4909-85d5-d4149554ad4e" providerId="ADAL" clId="{CA1829DA-12F1-4547-B2D0-0244A93906B3}" dt="2024-10-02T09:14:23.509" v="1401" actId="1037"/>
          <ac:picMkLst>
            <pc:docMk/>
            <pc:sldMk cId="2713070438" sldId="660"/>
            <ac:picMk id="3" creationId="{C4FAC208-8C7E-60C9-0085-1CB29C05C7F2}"/>
          </ac:picMkLst>
        </pc:picChg>
        <pc:picChg chg="del">
          <ac:chgData name="Yoel Kortick" userId="167978f5-7f40-4909-85d5-d4149554ad4e" providerId="ADAL" clId="{CA1829DA-12F1-4547-B2D0-0244A93906B3}" dt="2024-10-02T09:04:51.115" v="906" actId="478"/>
          <ac:picMkLst>
            <pc:docMk/>
            <pc:sldMk cId="2713070438" sldId="660"/>
            <ac:picMk id="15" creationId="{840A763F-F539-4D0C-48EB-86989C6D9662}"/>
          </ac:picMkLst>
        </pc:picChg>
      </pc:sldChg>
      <pc:sldChg chg="addSp delSp modSp mod">
        <pc:chgData name="Yoel Kortick" userId="167978f5-7f40-4909-85d5-d4149554ad4e" providerId="ADAL" clId="{CA1829DA-12F1-4547-B2D0-0244A93906B3}" dt="2024-10-02T09:13:21.764" v="1350" actId="6549"/>
        <pc:sldMkLst>
          <pc:docMk/>
          <pc:sldMk cId="4080373386" sldId="661"/>
        </pc:sldMkLst>
        <pc:spChg chg="del">
          <ac:chgData name="Yoel Kortick" userId="167978f5-7f40-4909-85d5-d4149554ad4e" providerId="ADAL" clId="{CA1829DA-12F1-4547-B2D0-0244A93906B3}" dt="2024-10-02T09:12:40.449" v="1244" actId="478"/>
          <ac:spMkLst>
            <pc:docMk/>
            <pc:sldMk cId="4080373386" sldId="661"/>
            <ac:spMk id="5" creationId="{C8CD36E9-7C04-6F00-9755-03EBABAA4334}"/>
          </ac:spMkLst>
        </pc:spChg>
        <pc:spChg chg="mod">
          <ac:chgData name="Yoel Kortick" userId="167978f5-7f40-4909-85d5-d4149554ad4e" providerId="ADAL" clId="{CA1829DA-12F1-4547-B2D0-0244A93906B3}" dt="2024-10-02T09:13:21.764" v="1350" actId="6549"/>
          <ac:spMkLst>
            <pc:docMk/>
            <pc:sldMk cId="4080373386" sldId="661"/>
            <ac:spMk id="8" creationId="{92183EF9-51F4-164B-34E1-75563D773806}"/>
          </ac:spMkLst>
        </pc:spChg>
        <pc:spChg chg="mod">
          <ac:chgData name="Yoel Kortick" userId="167978f5-7f40-4909-85d5-d4149554ad4e" providerId="ADAL" clId="{CA1829DA-12F1-4547-B2D0-0244A93906B3}" dt="2024-10-02T08:57:35.811" v="284"/>
          <ac:spMkLst>
            <pc:docMk/>
            <pc:sldMk cId="4080373386" sldId="661"/>
            <ac:spMk id="10" creationId="{4C5297D4-1A90-BA7E-1EA2-3486955EA032}"/>
          </ac:spMkLst>
        </pc:spChg>
        <pc:spChg chg="del">
          <ac:chgData name="Yoel Kortick" userId="167978f5-7f40-4909-85d5-d4149554ad4e" providerId="ADAL" clId="{CA1829DA-12F1-4547-B2D0-0244A93906B3}" dt="2024-10-02T09:12:40.449" v="1244" actId="478"/>
          <ac:spMkLst>
            <pc:docMk/>
            <pc:sldMk cId="4080373386" sldId="661"/>
            <ac:spMk id="12" creationId="{6EE12FF7-4FCC-F87F-12EC-91A71F21F57A}"/>
          </ac:spMkLst>
        </pc:spChg>
        <pc:spChg chg="del">
          <ac:chgData name="Yoel Kortick" userId="167978f5-7f40-4909-85d5-d4149554ad4e" providerId="ADAL" clId="{CA1829DA-12F1-4547-B2D0-0244A93906B3}" dt="2024-10-02T09:12:40.449" v="1244" actId="478"/>
          <ac:spMkLst>
            <pc:docMk/>
            <pc:sldMk cId="4080373386" sldId="661"/>
            <ac:spMk id="13" creationId="{8E9661FD-CD5D-4ADC-F620-143800FC1F33}"/>
          </ac:spMkLst>
        </pc:spChg>
        <pc:picChg chg="del">
          <ac:chgData name="Yoel Kortick" userId="167978f5-7f40-4909-85d5-d4149554ad4e" providerId="ADAL" clId="{CA1829DA-12F1-4547-B2D0-0244A93906B3}" dt="2024-10-02T09:12:37.742" v="1243" actId="478"/>
          <ac:picMkLst>
            <pc:docMk/>
            <pc:sldMk cId="4080373386" sldId="661"/>
            <ac:picMk id="3" creationId="{898F1749-DC9E-E56F-E228-0682B8F52B3A}"/>
          </ac:picMkLst>
        </pc:picChg>
        <pc:picChg chg="add mod">
          <ac:chgData name="Yoel Kortick" userId="167978f5-7f40-4909-85d5-d4149554ad4e" providerId="ADAL" clId="{CA1829DA-12F1-4547-B2D0-0244A93906B3}" dt="2024-10-02T09:13:18.352" v="1349" actId="1076"/>
          <ac:picMkLst>
            <pc:docMk/>
            <pc:sldMk cId="4080373386" sldId="661"/>
            <ac:picMk id="4" creationId="{701D4F57-DCF1-ABA2-421B-21DC563CF4BC}"/>
          </ac:picMkLst>
        </pc:picChg>
        <pc:cxnChg chg="del">
          <ac:chgData name="Yoel Kortick" userId="167978f5-7f40-4909-85d5-d4149554ad4e" providerId="ADAL" clId="{CA1829DA-12F1-4547-B2D0-0244A93906B3}" dt="2024-10-02T09:12:40.449" v="1244" actId="478"/>
          <ac:cxnSpMkLst>
            <pc:docMk/>
            <pc:sldMk cId="4080373386" sldId="661"/>
            <ac:cxnSpMk id="15" creationId="{B09DFAB4-244F-8708-F426-9E191273AE35}"/>
          </ac:cxnSpMkLst>
        </pc:cxnChg>
      </pc:sldChg>
      <pc:sldChg chg="modSp del">
        <pc:chgData name="Yoel Kortick" userId="167978f5-7f40-4909-85d5-d4149554ad4e" providerId="ADAL" clId="{CA1829DA-12F1-4547-B2D0-0244A93906B3}" dt="2024-10-02T09:14:37.211" v="1402" actId="47"/>
        <pc:sldMkLst>
          <pc:docMk/>
          <pc:sldMk cId="3899228947" sldId="662"/>
        </pc:sldMkLst>
        <pc:spChg chg="mod">
          <ac:chgData name="Yoel Kortick" userId="167978f5-7f40-4909-85d5-d4149554ad4e" providerId="ADAL" clId="{CA1829DA-12F1-4547-B2D0-0244A93906B3}" dt="2024-10-02T08:57:35.811" v="284"/>
          <ac:spMkLst>
            <pc:docMk/>
            <pc:sldMk cId="3899228947" sldId="662"/>
            <ac:spMk id="10" creationId="{4C5297D4-1A90-BA7E-1EA2-3486955EA032}"/>
          </ac:spMkLst>
        </pc:spChg>
      </pc:sldChg>
      <pc:sldChg chg="modSp del">
        <pc:chgData name="Yoel Kortick" userId="167978f5-7f40-4909-85d5-d4149554ad4e" providerId="ADAL" clId="{CA1829DA-12F1-4547-B2D0-0244A93906B3}" dt="2024-10-02T09:14:40.672" v="1406" actId="47"/>
        <pc:sldMkLst>
          <pc:docMk/>
          <pc:sldMk cId="36023688" sldId="663"/>
        </pc:sldMkLst>
        <pc:spChg chg="mod">
          <ac:chgData name="Yoel Kortick" userId="167978f5-7f40-4909-85d5-d4149554ad4e" providerId="ADAL" clId="{CA1829DA-12F1-4547-B2D0-0244A93906B3}" dt="2024-10-02T08:57:35.811" v="284"/>
          <ac:spMkLst>
            <pc:docMk/>
            <pc:sldMk cId="36023688" sldId="663"/>
            <ac:spMk id="10" creationId="{4C5297D4-1A90-BA7E-1EA2-3486955EA032}"/>
          </ac:spMkLst>
        </pc:spChg>
      </pc:sldChg>
      <pc:sldChg chg="modSp del">
        <pc:chgData name="Yoel Kortick" userId="167978f5-7f40-4909-85d5-d4149554ad4e" providerId="ADAL" clId="{CA1829DA-12F1-4547-B2D0-0244A93906B3}" dt="2024-10-02T09:14:41.683" v="1407" actId="47"/>
        <pc:sldMkLst>
          <pc:docMk/>
          <pc:sldMk cId="485271240" sldId="664"/>
        </pc:sldMkLst>
        <pc:spChg chg="mod">
          <ac:chgData name="Yoel Kortick" userId="167978f5-7f40-4909-85d5-d4149554ad4e" providerId="ADAL" clId="{CA1829DA-12F1-4547-B2D0-0244A93906B3}" dt="2024-10-02T08:57:35.811" v="284"/>
          <ac:spMkLst>
            <pc:docMk/>
            <pc:sldMk cId="485271240" sldId="664"/>
            <ac:spMk id="10" creationId="{4C5297D4-1A90-BA7E-1EA2-3486955EA032}"/>
          </ac:spMkLst>
        </pc:spChg>
      </pc:sldChg>
      <pc:sldChg chg="modSp del">
        <pc:chgData name="Yoel Kortick" userId="167978f5-7f40-4909-85d5-d4149554ad4e" providerId="ADAL" clId="{CA1829DA-12F1-4547-B2D0-0244A93906B3}" dt="2024-10-02T09:14:42.976" v="1408" actId="47"/>
        <pc:sldMkLst>
          <pc:docMk/>
          <pc:sldMk cId="2522504581" sldId="665"/>
        </pc:sldMkLst>
        <pc:spChg chg="mod">
          <ac:chgData name="Yoel Kortick" userId="167978f5-7f40-4909-85d5-d4149554ad4e" providerId="ADAL" clId="{CA1829DA-12F1-4547-B2D0-0244A93906B3}" dt="2024-10-02T08:57:35.811" v="284"/>
          <ac:spMkLst>
            <pc:docMk/>
            <pc:sldMk cId="2522504581" sldId="665"/>
            <ac:spMk id="10" creationId="{4C5297D4-1A90-BA7E-1EA2-3486955EA032}"/>
          </ac:spMkLst>
        </pc:spChg>
      </pc:sldChg>
      <pc:sldChg chg="modSp del">
        <pc:chgData name="Yoel Kortick" userId="167978f5-7f40-4909-85d5-d4149554ad4e" providerId="ADAL" clId="{CA1829DA-12F1-4547-B2D0-0244A93906B3}" dt="2024-10-02T09:14:43.900" v="1409" actId="47"/>
        <pc:sldMkLst>
          <pc:docMk/>
          <pc:sldMk cId="3942703660" sldId="666"/>
        </pc:sldMkLst>
        <pc:spChg chg="mod">
          <ac:chgData name="Yoel Kortick" userId="167978f5-7f40-4909-85d5-d4149554ad4e" providerId="ADAL" clId="{CA1829DA-12F1-4547-B2D0-0244A93906B3}" dt="2024-10-02T08:57:35.811" v="284"/>
          <ac:spMkLst>
            <pc:docMk/>
            <pc:sldMk cId="3942703660" sldId="666"/>
            <ac:spMk id="10" creationId="{4C5297D4-1A90-BA7E-1EA2-3486955EA032}"/>
          </ac:spMkLst>
        </pc:spChg>
      </pc:sldChg>
      <pc:sldChg chg="modSp del">
        <pc:chgData name="Yoel Kortick" userId="167978f5-7f40-4909-85d5-d4149554ad4e" providerId="ADAL" clId="{CA1829DA-12F1-4547-B2D0-0244A93906B3}" dt="2024-10-02T09:14:44.997" v="1410" actId="47"/>
        <pc:sldMkLst>
          <pc:docMk/>
          <pc:sldMk cId="4182833070" sldId="667"/>
        </pc:sldMkLst>
        <pc:spChg chg="mod">
          <ac:chgData name="Yoel Kortick" userId="167978f5-7f40-4909-85d5-d4149554ad4e" providerId="ADAL" clId="{CA1829DA-12F1-4547-B2D0-0244A93906B3}" dt="2024-10-02T08:57:35.811" v="284"/>
          <ac:spMkLst>
            <pc:docMk/>
            <pc:sldMk cId="4182833070" sldId="667"/>
            <ac:spMk id="10" creationId="{4C5297D4-1A90-BA7E-1EA2-3486955EA032}"/>
          </ac:spMkLst>
        </pc:spChg>
      </pc:sldChg>
      <pc:sldChg chg="modSp del">
        <pc:chgData name="Yoel Kortick" userId="167978f5-7f40-4909-85d5-d4149554ad4e" providerId="ADAL" clId="{CA1829DA-12F1-4547-B2D0-0244A93906B3}" dt="2024-10-02T09:14:45.664" v="1411" actId="47"/>
        <pc:sldMkLst>
          <pc:docMk/>
          <pc:sldMk cId="4125856380" sldId="668"/>
        </pc:sldMkLst>
        <pc:spChg chg="mod">
          <ac:chgData name="Yoel Kortick" userId="167978f5-7f40-4909-85d5-d4149554ad4e" providerId="ADAL" clId="{CA1829DA-12F1-4547-B2D0-0244A93906B3}" dt="2024-10-02T08:57:35.811" v="284"/>
          <ac:spMkLst>
            <pc:docMk/>
            <pc:sldMk cId="4125856380" sldId="668"/>
            <ac:spMk id="10" creationId="{4C5297D4-1A90-BA7E-1EA2-3486955EA032}"/>
          </ac:spMkLst>
        </pc:spChg>
      </pc:sldChg>
      <pc:sldChg chg="modSp del">
        <pc:chgData name="Yoel Kortick" userId="167978f5-7f40-4909-85d5-d4149554ad4e" providerId="ADAL" clId="{CA1829DA-12F1-4547-B2D0-0244A93906B3}" dt="2024-10-02T09:14:46.664" v="1412" actId="47"/>
        <pc:sldMkLst>
          <pc:docMk/>
          <pc:sldMk cId="358535453" sldId="669"/>
        </pc:sldMkLst>
        <pc:spChg chg="mod">
          <ac:chgData name="Yoel Kortick" userId="167978f5-7f40-4909-85d5-d4149554ad4e" providerId="ADAL" clId="{CA1829DA-12F1-4547-B2D0-0244A93906B3}" dt="2024-10-02T08:57:35.811" v="284"/>
          <ac:spMkLst>
            <pc:docMk/>
            <pc:sldMk cId="358535453" sldId="669"/>
            <ac:spMk id="10" creationId="{4C5297D4-1A90-BA7E-1EA2-3486955EA032}"/>
          </ac:spMkLst>
        </pc:spChg>
      </pc:sldChg>
      <pc:sldChg chg="modSp del">
        <pc:chgData name="Yoel Kortick" userId="167978f5-7f40-4909-85d5-d4149554ad4e" providerId="ADAL" clId="{CA1829DA-12F1-4547-B2D0-0244A93906B3}" dt="2024-10-02T09:14:47.394" v="1413" actId="47"/>
        <pc:sldMkLst>
          <pc:docMk/>
          <pc:sldMk cId="2557931722" sldId="670"/>
        </pc:sldMkLst>
        <pc:spChg chg="mod">
          <ac:chgData name="Yoel Kortick" userId="167978f5-7f40-4909-85d5-d4149554ad4e" providerId="ADAL" clId="{CA1829DA-12F1-4547-B2D0-0244A93906B3}" dt="2024-10-02T08:57:35.811" v="284"/>
          <ac:spMkLst>
            <pc:docMk/>
            <pc:sldMk cId="2557931722" sldId="670"/>
            <ac:spMk id="10" creationId="{4C5297D4-1A90-BA7E-1EA2-3486955EA032}"/>
          </ac:spMkLst>
        </pc:spChg>
      </pc:sldChg>
      <pc:sldChg chg="modSp del">
        <pc:chgData name="Yoel Kortick" userId="167978f5-7f40-4909-85d5-d4149554ad4e" providerId="ADAL" clId="{CA1829DA-12F1-4547-B2D0-0244A93906B3}" dt="2024-10-02T09:14:48.212" v="1414" actId="47"/>
        <pc:sldMkLst>
          <pc:docMk/>
          <pc:sldMk cId="1349648569" sldId="671"/>
        </pc:sldMkLst>
        <pc:spChg chg="mod">
          <ac:chgData name="Yoel Kortick" userId="167978f5-7f40-4909-85d5-d4149554ad4e" providerId="ADAL" clId="{CA1829DA-12F1-4547-B2D0-0244A93906B3}" dt="2024-10-02T08:57:35.811" v="284"/>
          <ac:spMkLst>
            <pc:docMk/>
            <pc:sldMk cId="1349648569" sldId="671"/>
            <ac:spMk id="10" creationId="{4C5297D4-1A90-BA7E-1EA2-3486955EA032}"/>
          </ac:spMkLst>
        </pc:spChg>
      </pc:sldChg>
      <pc:sldChg chg="modSp mod">
        <pc:chgData name="Yoel Kortick" userId="167978f5-7f40-4909-85d5-d4149554ad4e" providerId="ADAL" clId="{CA1829DA-12F1-4547-B2D0-0244A93906B3}" dt="2024-10-02T09:38:48.750" v="1517" actId="313"/>
        <pc:sldMkLst>
          <pc:docMk/>
          <pc:sldMk cId="1444690400" sldId="672"/>
        </pc:sldMkLst>
        <pc:spChg chg="mod">
          <ac:chgData name="Yoel Kortick" userId="167978f5-7f40-4909-85d5-d4149554ad4e" providerId="ADAL" clId="{CA1829DA-12F1-4547-B2D0-0244A93906B3}" dt="2024-10-02T09:38:48.750" v="1517" actId="313"/>
          <ac:spMkLst>
            <pc:docMk/>
            <pc:sldMk cId="1444690400" sldId="672"/>
            <ac:spMk id="16" creationId="{23C732E4-9340-8242-F658-2E8AD491C273}"/>
          </ac:spMkLst>
        </pc:spChg>
      </pc:sldChg>
      <pc:sldChg chg="modSp mod">
        <pc:chgData name="Yoel Kortick" userId="167978f5-7f40-4909-85d5-d4149554ad4e" providerId="ADAL" clId="{CA1829DA-12F1-4547-B2D0-0244A93906B3}" dt="2024-10-02T09:40:04.641" v="1619" actId="20577"/>
        <pc:sldMkLst>
          <pc:docMk/>
          <pc:sldMk cId="262480220" sldId="673"/>
        </pc:sldMkLst>
        <pc:spChg chg="mod">
          <ac:chgData name="Yoel Kortick" userId="167978f5-7f40-4909-85d5-d4149554ad4e" providerId="ADAL" clId="{CA1829DA-12F1-4547-B2D0-0244A93906B3}" dt="2024-10-02T09:40:04.641" v="1619" actId="20577"/>
          <ac:spMkLst>
            <pc:docMk/>
            <pc:sldMk cId="262480220" sldId="673"/>
            <ac:spMk id="8" creationId="{92183EF9-51F4-164B-34E1-75563D773806}"/>
          </ac:spMkLst>
        </pc:spChg>
        <pc:spChg chg="mod">
          <ac:chgData name="Yoel Kortick" userId="167978f5-7f40-4909-85d5-d4149554ad4e" providerId="ADAL" clId="{CA1829DA-12F1-4547-B2D0-0244A93906B3}" dt="2024-10-02T09:39:13.663" v="1520"/>
          <ac:spMkLst>
            <pc:docMk/>
            <pc:sldMk cId="262480220" sldId="673"/>
            <ac:spMk id="10" creationId="{4C5297D4-1A90-BA7E-1EA2-3486955EA032}"/>
          </ac:spMkLst>
        </pc:spChg>
      </pc:sldChg>
      <pc:sldChg chg="modSp del">
        <pc:chgData name="Yoel Kortick" userId="167978f5-7f40-4909-85d5-d4149554ad4e" providerId="ADAL" clId="{CA1829DA-12F1-4547-B2D0-0244A93906B3}" dt="2024-10-02T09:39:20.844" v="1521" actId="47"/>
        <pc:sldMkLst>
          <pc:docMk/>
          <pc:sldMk cId="951884392" sldId="674"/>
        </pc:sldMkLst>
        <pc:spChg chg="mod">
          <ac:chgData name="Yoel Kortick" userId="167978f5-7f40-4909-85d5-d4149554ad4e" providerId="ADAL" clId="{CA1829DA-12F1-4547-B2D0-0244A93906B3}" dt="2024-10-02T09:31:58.385" v="1430"/>
          <ac:spMkLst>
            <pc:docMk/>
            <pc:sldMk cId="951884392" sldId="674"/>
            <ac:spMk id="10" creationId="{4C5297D4-1A90-BA7E-1EA2-3486955EA032}"/>
          </ac:spMkLst>
        </pc:spChg>
      </pc:sldChg>
      <pc:sldChg chg="modSp del">
        <pc:chgData name="Yoel Kortick" userId="167978f5-7f40-4909-85d5-d4149554ad4e" providerId="ADAL" clId="{CA1829DA-12F1-4547-B2D0-0244A93906B3}" dt="2024-10-02T09:39:20.844" v="1521" actId="47"/>
        <pc:sldMkLst>
          <pc:docMk/>
          <pc:sldMk cId="3261647200" sldId="675"/>
        </pc:sldMkLst>
        <pc:spChg chg="mod">
          <ac:chgData name="Yoel Kortick" userId="167978f5-7f40-4909-85d5-d4149554ad4e" providerId="ADAL" clId="{CA1829DA-12F1-4547-B2D0-0244A93906B3}" dt="2024-10-02T09:31:58.385" v="1430"/>
          <ac:spMkLst>
            <pc:docMk/>
            <pc:sldMk cId="3261647200" sldId="675"/>
            <ac:spMk id="10" creationId="{4C5297D4-1A90-BA7E-1EA2-3486955EA032}"/>
          </ac:spMkLst>
        </pc:spChg>
      </pc:sldChg>
      <pc:sldChg chg="modSp del">
        <pc:chgData name="Yoel Kortick" userId="167978f5-7f40-4909-85d5-d4149554ad4e" providerId="ADAL" clId="{CA1829DA-12F1-4547-B2D0-0244A93906B3}" dt="2024-10-02T09:39:20.844" v="1521" actId="47"/>
        <pc:sldMkLst>
          <pc:docMk/>
          <pc:sldMk cId="3640054145" sldId="676"/>
        </pc:sldMkLst>
        <pc:spChg chg="mod">
          <ac:chgData name="Yoel Kortick" userId="167978f5-7f40-4909-85d5-d4149554ad4e" providerId="ADAL" clId="{CA1829DA-12F1-4547-B2D0-0244A93906B3}" dt="2024-10-02T09:31:58.385" v="1430"/>
          <ac:spMkLst>
            <pc:docMk/>
            <pc:sldMk cId="3640054145" sldId="676"/>
            <ac:spMk id="10" creationId="{4C5297D4-1A90-BA7E-1EA2-3486955EA032}"/>
          </ac:spMkLst>
        </pc:spChg>
      </pc:sldChg>
      <pc:sldChg chg="modSp del">
        <pc:chgData name="Yoel Kortick" userId="167978f5-7f40-4909-85d5-d4149554ad4e" providerId="ADAL" clId="{CA1829DA-12F1-4547-B2D0-0244A93906B3}" dt="2024-10-02T09:14:48.888" v="1415" actId="47"/>
        <pc:sldMkLst>
          <pc:docMk/>
          <pc:sldMk cId="3775107082" sldId="677"/>
        </pc:sldMkLst>
        <pc:spChg chg="mod">
          <ac:chgData name="Yoel Kortick" userId="167978f5-7f40-4909-85d5-d4149554ad4e" providerId="ADAL" clId="{CA1829DA-12F1-4547-B2D0-0244A93906B3}" dt="2024-10-02T08:57:35.811" v="284"/>
          <ac:spMkLst>
            <pc:docMk/>
            <pc:sldMk cId="3775107082" sldId="677"/>
            <ac:spMk id="10" creationId="{4C5297D4-1A90-BA7E-1EA2-3486955EA032}"/>
          </ac:spMkLst>
        </pc:spChg>
      </pc:sldChg>
      <pc:sldChg chg="modSp del">
        <pc:chgData name="Yoel Kortick" userId="167978f5-7f40-4909-85d5-d4149554ad4e" providerId="ADAL" clId="{CA1829DA-12F1-4547-B2D0-0244A93906B3}" dt="2024-10-02T09:39:20.844" v="1521" actId="47"/>
        <pc:sldMkLst>
          <pc:docMk/>
          <pc:sldMk cId="972072772" sldId="678"/>
        </pc:sldMkLst>
        <pc:spChg chg="mod">
          <ac:chgData name="Yoel Kortick" userId="167978f5-7f40-4909-85d5-d4149554ad4e" providerId="ADAL" clId="{CA1829DA-12F1-4547-B2D0-0244A93906B3}" dt="2024-10-02T09:31:58.385" v="1430"/>
          <ac:spMkLst>
            <pc:docMk/>
            <pc:sldMk cId="972072772" sldId="678"/>
            <ac:spMk id="10" creationId="{4C5297D4-1A90-BA7E-1EA2-3486955EA032}"/>
          </ac:spMkLst>
        </pc:spChg>
      </pc:sldChg>
      <pc:sldChg chg="modSp del">
        <pc:chgData name="Yoel Kortick" userId="167978f5-7f40-4909-85d5-d4149554ad4e" providerId="ADAL" clId="{CA1829DA-12F1-4547-B2D0-0244A93906B3}" dt="2024-10-02T09:39:20.844" v="1521" actId="47"/>
        <pc:sldMkLst>
          <pc:docMk/>
          <pc:sldMk cId="4162894846" sldId="679"/>
        </pc:sldMkLst>
        <pc:spChg chg="mod">
          <ac:chgData name="Yoel Kortick" userId="167978f5-7f40-4909-85d5-d4149554ad4e" providerId="ADAL" clId="{CA1829DA-12F1-4547-B2D0-0244A93906B3}" dt="2024-10-02T09:31:58.385" v="1430"/>
          <ac:spMkLst>
            <pc:docMk/>
            <pc:sldMk cId="4162894846" sldId="679"/>
            <ac:spMk id="10" creationId="{4C5297D4-1A90-BA7E-1EA2-3486955EA032}"/>
          </ac:spMkLst>
        </pc:spChg>
      </pc:sldChg>
      <pc:sldChg chg="modSp del">
        <pc:chgData name="Yoel Kortick" userId="167978f5-7f40-4909-85d5-d4149554ad4e" providerId="ADAL" clId="{CA1829DA-12F1-4547-B2D0-0244A93906B3}" dt="2024-10-02T09:14:39.751" v="1405" actId="47"/>
        <pc:sldMkLst>
          <pc:docMk/>
          <pc:sldMk cId="290025533" sldId="680"/>
        </pc:sldMkLst>
        <pc:spChg chg="mod">
          <ac:chgData name="Yoel Kortick" userId="167978f5-7f40-4909-85d5-d4149554ad4e" providerId="ADAL" clId="{CA1829DA-12F1-4547-B2D0-0244A93906B3}" dt="2024-10-02T08:57:35.811" v="284"/>
          <ac:spMkLst>
            <pc:docMk/>
            <pc:sldMk cId="290025533" sldId="680"/>
            <ac:spMk id="10" creationId="{4C5297D4-1A90-BA7E-1EA2-3486955EA032}"/>
          </ac:spMkLst>
        </pc:spChg>
      </pc:sldChg>
      <pc:sldChg chg="modSp del">
        <pc:chgData name="Yoel Kortick" userId="167978f5-7f40-4909-85d5-d4149554ad4e" providerId="ADAL" clId="{CA1829DA-12F1-4547-B2D0-0244A93906B3}" dt="2024-10-02T09:14:38.007" v="1403" actId="47"/>
        <pc:sldMkLst>
          <pc:docMk/>
          <pc:sldMk cId="1458079799" sldId="681"/>
        </pc:sldMkLst>
        <pc:spChg chg="mod">
          <ac:chgData name="Yoel Kortick" userId="167978f5-7f40-4909-85d5-d4149554ad4e" providerId="ADAL" clId="{CA1829DA-12F1-4547-B2D0-0244A93906B3}" dt="2024-10-02T08:57:35.811" v="284"/>
          <ac:spMkLst>
            <pc:docMk/>
            <pc:sldMk cId="1458079799" sldId="681"/>
            <ac:spMk id="10" creationId="{4C5297D4-1A90-BA7E-1EA2-3486955EA032}"/>
          </ac:spMkLst>
        </pc:spChg>
      </pc:sldChg>
      <pc:sldChg chg="modSp del">
        <pc:chgData name="Yoel Kortick" userId="167978f5-7f40-4909-85d5-d4149554ad4e" providerId="ADAL" clId="{CA1829DA-12F1-4547-B2D0-0244A93906B3}" dt="2024-10-02T09:14:38.858" v="1404" actId="47"/>
        <pc:sldMkLst>
          <pc:docMk/>
          <pc:sldMk cId="653059079" sldId="682"/>
        </pc:sldMkLst>
        <pc:spChg chg="mod">
          <ac:chgData name="Yoel Kortick" userId="167978f5-7f40-4909-85d5-d4149554ad4e" providerId="ADAL" clId="{CA1829DA-12F1-4547-B2D0-0244A93906B3}" dt="2024-10-02T08:57:35.811" v="284"/>
          <ac:spMkLst>
            <pc:docMk/>
            <pc:sldMk cId="653059079" sldId="682"/>
            <ac:spMk id="10" creationId="{4C5297D4-1A90-BA7E-1EA2-3486955EA032}"/>
          </ac:spMkLst>
        </pc:spChg>
      </pc:sldChg>
      <pc:sldChg chg="add del">
        <pc:chgData name="Yoel Kortick" userId="167978f5-7f40-4909-85d5-d4149554ad4e" providerId="ADAL" clId="{CA1829DA-12F1-4547-B2D0-0244A93906B3}" dt="2024-10-02T08:56:55.882" v="283" actId="47"/>
        <pc:sldMkLst>
          <pc:docMk/>
          <pc:sldMk cId="226099474" sldId="683"/>
        </pc:sldMkLst>
      </pc:sldChg>
      <pc:sldChg chg="modSp add del mod">
        <pc:chgData name="Yoel Kortick" userId="167978f5-7f40-4909-85d5-d4149554ad4e" providerId="ADAL" clId="{CA1829DA-12F1-4547-B2D0-0244A93906B3}" dt="2024-10-02T09:37:26.629" v="1452" actId="47"/>
        <pc:sldMkLst>
          <pc:docMk/>
          <pc:sldMk cId="1886035152" sldId="684"/>
        </pc:sldMkLst>
        <pc:spChg chg="mod">
          <ac:chgData name="Yoel Kortick" userId="167978f5-7f40-4909-85d5-d4149554ad4e" providerId="ADAL" clId="{CA1829DA-12F1-4547-B2D0-0244A93906B3}" dt="2024-10-02T09:31:09.173" v="1429" actId="20577"/>
          <ac:spMkLst>
            <pc:docMk/>
            <pc:sldMk cId="1886035152" sldId="684"/>
            <ac:spMk id="8" creationId="{92183EF9-51F4-164B-34E1-75563D773806}"/>
          </ac:spMkLst>
        </pc:spChg>
      </pc:sldChg>
      <pc:sldChg chg="addSp delSp modSp add mod">
        <pc:chgData name="Yoel Kortick" userId="167978f5-7f40-4909-85d5-d4149554ad4e" providerId="ADAL" clId="{CA1829DA-12F1-4547-B2D0-0244A93906B3}" dt="2024-10-02T09:14:16.086" v="1395" actId="1037"/>
        <pc:sldMkLst>
          <pc:docMk/>
          <pc:sldMk cId="1057754185" sldId="685"/>
        </pc:sldMkLst>
        <pc:spChg chg="mod">
          <ac:chgData name="Yoel Kortick" userId="167978f5-7f40-4909-85d5-d4149554ad4e" providerId="ADAL" clId="{CA1829DA-12F1-4547-B2D0-0244A93906B3}" dt="2024-10-02T09:14:16.086" v="1395" actId="1037"/>
          <ac:spMkLst>
            <pc:docMk/>
            <pc:sldMk cId="1057754185" sldId="685"/>
            <ac:spMk id="5" creationId="{C8CD36E9-7C04-6F00-9755-03EBABAA4334}"/>
          </ac:spMkLst>
        </pc:spChg>
        <pc:spChg chg="mod">
          <ac:chgData name="Yoel Kortick" userId="167978f5-7f40-4909-85d5-d4149554ad4e" providerId="ADAL" clId="{CA1829DA-12F1-4547-B2D0-0244A93906B3}" dt="2024-10-02T09:08:37.333" v="1157" actId="6549"/>
          <ac:spMkLst>
            <pc:docMk/>
            <pc:sldMk cId="1057754185" sldId="685"/>
            <ac:spMk id="8" creationId="{92183EF9-51F4-164B-34E1-75563D773806}"/>
          </ac:spMkLst>
        </pc:spChg>
        <pc:picChg chg="del">
          <ac:chgData name="Yoel Kortick" userId="167978f5-7f40-4909-85d5-d4149554ad4e" providerId="ADAL" clId="{CA1829DA-12F1-4547-B2D0-0244A93906B3}" dt="2024-10-02T09:07:56.024" v="1043" actId="478"/>
          <ac:picMkLst>
            <pc:docMk/>
            <pc:sldMk cId="1057754185" sldId="685"/>
            <ac:picMk id="3" creationId="{C4FAC208-8C7E-60C9-0085-1CB29C05C7F2}"/>
          </ac:picMkLst>
        </pc:picChg>
        <pc:picChg chg="add mod ord">
          <ac:chgData name="Yoel Kortick" userId="167978f5-7f40-4909-85d5-d4149554ad4e" providerId="ADAL" clId="{CA1829DA-12F1-4547-B2D0-0244A93906B3}" dt="2024-10-02T09:14:16.086" v="1395" actId="1037"/>
          <ac:picMkLst>
            <pc:docMk/>
            <pc:sldMk cId="1057754185" sldId="685"/>
            <ac:picMk id="4" creationId="{D9EC7320-6B6C-BC99-A6AC-5F9EB8E86617}"/>
          </ac:picMkLst>
        </pc:picChg>
      </pc:sldChg>
      <pc:sldChg chg="addSp delSp modSp add mod">
        <pc:chgData name="Yoel Kortick" userId="167978f5-7f40-4909-85d5-d4149554ad4e" providerId="ADAL" clId="{CA1829DA-12F1-4547-B2D0-0244A93906B3}" dt="2024-10-02T09:14:02.592" v="1373" actId="1037"/>
        <pc:sldMkLst>
          <pc:docMk/>
          <pc:sldMk cId="1245168835" sldId="686"/>
        </pc:sldMkLst>
        <pc:spChg chg="mod">
          <ac:chgData name="Yoel Kortick" userId="167978f5-7f40-4909-85d5-d4149554ad4e" providerId="ADAL" clId="{CA1829DA-12F1-4547-B2D0-0244A93906B3}" dt="2024-10-02T09:14:02.592" v="1373" actId="1037"/>
          <ac:spMkLst>
            <pc:docMk/>
            <pc:sldMk cId="1245168835" sldId="686"/>
            <ac:spMk id="5" creationId="{C8CD36E9-7C04-6F00-9755-03EBABAA4334}"/>
          </ac:spMkLst>
        </pc:spChg>
        <pc:spChg chg="mod">
          <ac:chgData name="Yoel Kortick" userId="167978f5-7f40-4909-85d5-d4149554ad4e" providerId="ADAL" clId="{CA1829DA-12F1-4547-B2D0-0244A93906B3}" dt="2024-10-02T09:09:26.788" v="1198" actId="20577"/>
          <ac:spMkLst>
            <pc:docMk/>
            <pc:sldMk cId="1245168835" sldId="686"/>
            <ac:spMk id="8" creationId="{92183EF9-51F4-164B-34E1-75563D773806}"/>
          </ac:spMkLst>
        </pc:spChg>
        <pc:picChg chg="add mod ord">
          <ac:chgData name="Yoel Kortick" userId="167978f5-7f40-4909-85d5-d4149554ad4e" providerId="ADAL" clId="{CA1829DA-12F1-4547-B2D0-0244A93906B3}" dt="2024-10-02T09:14:02.592" v="1373" actId="1037"/>
          <ac:picMkLst>
            <pc:docMk/>
            <pc:sldMk cId="1245168835" sldId="686"/>
            <ac:picMk id="3" creationId="{6965709D-623F-62D1-5AD3-4F92505AE61A}"/>
          </ac:picMkLst>
        </pc:picChg>
        <pc:picChg chg="del">
          <ac:chgData name="Yoel Kortick" userId="167978f5-7f40-4909-85d5-d4149554ad4e" providerId="ADAL" clId="{CA1829DA-12F1-4547-B2D0-0244A93906B3}" dt="2024-10-02T09:09:30.105" v="1199" actId="478"/>
          <ac:picMkLst>
            <pc:docMk/>
            <pc:sldMk cId="1245168835" sldId="686"/>
            <ac:picMk id="4" creationId="{D9EC7320-6B6C-BC99-A6AC-5F9EB8E8661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10/10/2024</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10/10/2024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12</a:t>
            </a:fld>
            <a:endParaRPr lang="en-GB"/>
          </a:p>
        </p:txBody>
      </p:sp>
    </p:spTree>
    <p:extLst>
      <p:ext uri="{BB962C8B-B14F-4D97-AF65-F5344CB8AC3E}">
        <p14:creationId xmlns:p14="http://schemas.microsoft.com/office/powerpoint/2010/main" val="3181296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41</a:t>
            </a:fld>
            <a:endParaRPr lang="en-GB"/>
          </a:p>
        </p:txBody>
      </p:sp>
    </p:spTree>
    <p:extLst>
      <p:ext uri="{BB962C8B-B14F-4D97-AF65-F5344CB8AC3E}">
        <p14:creationId xmlns:p14="http://schemas.microsoft.com/office/powerpoint/2010/main" val="2582771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dirty="0"/>
              <a:t>Header avenir demi </a:t>
            </a:r>
            <a:r>
              <a:rPr lang="he-IL" dirty="0"/>
              <a:t>32</a:t>
            </a:r>
            <a:r>
              <a:rPr lang="en-US" dirty="0" err="1"/>
              <a:t>pt</a:t>
            </a:r>
            <a:endParaRPr lang="en-GB" dirty="0"/>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24" name="Group 23">
            <a:extLst>
              <a:ext uri="{FF2B5EF4-FFF2-40B4-BE49-F238E27FC236}">
                <a16:creationId xmlns:a16="http://schemas.microsoft.com/office/drawing/2014/main" id="{14A9409C-897B-CE71-66D4-43705F0A71D1}"/>
              </a:ext>
            </a:extLst>
          </p:cNvPr>
          <p:cNvGrpSpPr/>
          <p:nvPr userDrawn="1"/>
        </p:nvGrpSpPr>
        <p:grpSpPr>
          <a:xfrm>
            <a:off x="365688" y="6242315"/>
            <a:ext cx="863309" cy="447470"/>
            <a:chOff x="5591148" y="1647262"/>
            <a:chExt cx="1029067" cy="533386"/>
          </a:xfrm>
        </p:grpSpPr>
        <p:sp>
          <p:nvSpPr>
            <p:cNvPr id="25" name="Freeform 24">
              <a:extLst>
                <a:ext uri="{FF2B5EF4-FFF2-40B4-BE49-F238E27FC236}">
                  <a16:creationId xmlns:a16="http://schemas.microsoft.com/office/drawing/2014/main" id="{793BAF31-24B1-136F-2AFD-AD4DD414C2FA}"/>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EBDA381-F293-7331-B82D-5646025BB237}"/>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C2EB8B4-A443-4F18-D178-C32B08628152}"/>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AC67E59-6061-9349-00E9-3A7646843268}"/>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0B7C5EF-6A4C-9D3B-171D-0A804EA6A1E6}"/>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13E89A5-D448-92EA-18B1-B50BDD34C4C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8E32E90-CACD-8E05-68B2-CA9E81A5D6AF}"/>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0F59409-018B-DC00-6807-B96D2CE70D2B}"/>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A80F448-43A1-9353-F622-F616A19581B5}"/>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9DE1AB9-D42B-CA09-A51F-993C726FD9B4}"/>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63D7430-26B0-E926-6F6E-F5F8C247923C}"/>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30CFCFB9-9FBB-8B83-EC8A-B73A0B93FB50}"/>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6A0CB0B-A312-2327-FEAA-9FBE204C5DBA}"/>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30FBA4E-6CAA-DCA9-8DB9-EA158E76D44E}"/>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A520051-23B4-EDD4-3FAC-928F62C2E4A4}"/>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308096F-25D5-1137-A6D8-A44068DED010}"/>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32D93B7-3226-5B49-1677-16C575926E0D}"/>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30FF3DB2-2286-1898-A151-5CE5DDBB2E47}"/>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34393AA-2A9E-7861-7882-9561C538FE91}"/>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5628E8A-58E1-0ED9-4DA8-FBA513FA7BEF}"/>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102C450-0012-E394-050C-9CC9C23CAEED}"/>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6F2334A-FD72-5605-2DF9-B8EB7BD698B4}"/>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551F529-E2CD-70CC-3385-C8FBFDBE0C2B}"/>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33E5F76-469E-539F-B921-74E0DAD1185E}"/>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000DD0D-6A03-CA4E-7064-1BBC5DB2847A}"/>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59" name="Group 58">
            <a:extLst>
              <a:ext uri="{FF2B5EF4-FFF2-40B4-BE49-F238E27FC236}">
                <a16:creationId xmlns:a16="http://schemas.microsoft.com/office/drawing/2014/main" id="{1C404594-364C-827B-5B8F-BBA82467C324}"/>
              </a:ext>
            </a:extLst>
          </p:cNvPr>
          <p:cNvGrpSpPr/>
          <p:nvPr userDrawn="1"/>
        </p:nvGrpSpPr>
        <p:grpSpPr>
          <a:xfrm>
            <a:off x="368227" y="6247419"/>
            <a:ext cx="869854" cy="440815"/>
            <a:chOff x="5591148" y="347222"/>
            <a:chExt cx="1029067" cy="533386"/>
          </a:xfrm>
        </p:grpSpPr>
        <p:sp>
          <p:nvSpPr>
            <p:cNvPr id="60" name="Freeform 59">
              <a:extLst>
                <a:ext uri="{FF2B5EF4-FFF2-40B4-BE49-F238E27FC236}">
                  <a16:creationId xmlns:a16="http://schemas.microsoft.com/office/drawing/2014/main" id="{371C4FFF-8131-1D6E-53B1-2C3252E5901B}"/>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49D619D-D95D-9D72-1378-5A9CFB9EA85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F97C45A-BDE7-C671-DEC7-EF33F0079E7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D8274E3-00E9-A64D-06B0-617C2D3FFFF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C96CFDF-316C-BDB1-1886-14D1F17D6AA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4604B365-506E-5A16-94C2-27A61C5A79C9}"/>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0C07507-832F-D7BA-DC09-7ACCCEC124C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D5EDD17C-1440-7CFF-C411-F4977C1C57D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761587F9-FA4E-EF37-E3F8-2B7337A62FB6}"/>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8EE5DDC9-015F-B7BE-5EDC-F47BE777525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C82D569-E137-5E95-98C5-E9CA8683AD6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CBAFF87-BE48-DB17-1B6C-D708BE2E2D7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77E466B0-5412-1884-7DDC-5E04ABA724A6}"/>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5282F2DD-1A53-F840-33D1-9057450F0A3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F2712780-A8F6-5579-8C82-22F8AEB2322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0C6F3F4B-76CC-C6DA-A78B-C39A35069A55}"/>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2F2F8B3C-1CCB-4ABB-21BB-C5109DC99FAC}"/>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D1774EF5-D253-4471-2158-3D5A3E810435}"/>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E025EBB8-16F4-D01F-FEC1-1841A524FF3E}"/>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14E63E4C-68EC-A199-3CDD-90BCCDDA2BBD}"/>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7409046-1FED-36F5-B648-C51A76A8917D}"/>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1242218F-711B-36BE-0194-4D4803652036}"/>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5FAD70CD-4FFD-CB80-1D88-0EBEE573EE69}"/>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599C3312-D2DB-93AD-E3E3-03DFB570B228}"/>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DFA9B627-F05D-559B-830B-D17A25541D15}"/>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426870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5DA2868C-D0C6-44CC-9B3D-8871DE818188}"/>
              </a:ext>
            </a:extLst>
          </p:cNvPr>
          <p:cNvGrpSpPr/>
          <p:nvPr userDrawn="1"/>
        </p:nvGrpSpPr>
        <p:grpSpPr>
          <a:xfrm>
            <a:off x="353572" y="6014523"/>
            <a:ext cx="1029067" cy="533386"/>
            <a:chOff x="5591148" y="347222"/>
            <a:chExt cx="1029067" cy="533386"/>
          </a:xfrm>
        </p:grpSpPr>
        <p:sp>
          <p:nvSpPr>
            <p:cNvPr id="36" name="Freeform 35">
              <a:extLst>
                <a:ext uri="{FF2B5EF4-FFF2-40B4-BE49-F238E27FC236}">
                  <a16:creationId xmlns:a16="http://schemas.microsoft.com/office/drawing/2014/main" id="{7CB010D7-3664-C2E6-3CFC-DD62B2B4AC46}"/>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B756D0BD-74F9-9295-2DF2-3857F4B145A4}"/>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C1EB5B45-34C5-6B9C-21DB-D1C90E2439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4CE623D6-F286-0BDE-597E-072CDD7A250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0B07FEBC-7DE7-5074-0EA6-A794BB06123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6FE7B1BC-7F03-7652-0350-409F8D94D6F5}"/>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129FE7C2-8DB2-C873-A975-EF56DEC5DE75}"/>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3C4AB6C6-7F73-7320-72C2-B2D5B1913B6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E4EC67FF-EBC4-B37A-88B2-D2C8F7AFE65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A6DF060-D93C-A08E-FC19-5D80859BAF69}"/>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5137999-2B00-6778-016B-2ABEECDE5C2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FA8ACD38-B55B-AFDE-66AB-BA8AE155DB68}"/>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8B4B0487-D99A-8A8E-FC61-F5E67202203C}"/>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1999D749-C90A-BF9A-971B-AC8096C867E8}"/>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9A8DB4E4-0A2A-0E56-98DD-803B1E5BE4D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0890E24-2427-8819-0598-762CA567873A}"/>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8800128-2FB1-E420-B82F-7C1FD5844D2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EA118B6-8FAD-2072-54F0-2BD9849FB23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B21406A7-8419-C2C5-85FD-39B76C0DF8D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B6E5D420-B39F-B41F-4E1F-DC0EAD2AC05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E1BD7708-2864-639C-0A10-B3DCCF78BDE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BBA6278B-F8C8-EB5A-A4EA-A95C6130B05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42269D1-FC07-A900-0B70-D1C089B0218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D82952EF-F5AB-2A14-EAAD-199F9906DD2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F5624A80-9C48-55DD-9F67-4C72F47FB51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spTree>
    <p:extLst>
      <p:ext uri="{BB962C8B-B14F-4D97-AF65-F5344CB8AC3E}">
        <p14:creationId xmlns:p14="http://schemas.microsoft.com/office/powerpoint/2010/main" val="2617354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B2F0399E-E9F3-B28E-19A2-6901683D2CDC}"/>
              </a:ext>
            </a:extLst>
          </p:cNvPr>
          <p:cNvGrpSpPr/>
          <p:nvPr userDrawn="1"/>
        </p:nvGrpSpPr>
        <p:grpSpPr>
          <a:xfrm>
            <a:off x="353572" y="6014523"/>
            <a:ext cx="1029067" cy="533386"/>
            <a:chOff x="5591148" y="347222"/>
            <a:chExt cx="1029067" cy="533386"/>
          </a:xfrm>
        </p:grpSpPr>
        <p:sp>
          <p:nvSpPr>
            <p:cNvPr id="37" name="Freeform 36">
              <a:extLst>
                <a:ext uri="{FF2B5EF4-FFF2-40B4-BE49-F238E27FC236}">
                  <a16:creationId xmlns:a16="http://schemas.microsoft.com/office/drawing/2014/main" id="{1F7726B4-AC77-1562-BD49-4CE9CB7CCB15}"/>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028D5C9-683B-EDA2-5C79-13E7B72B64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4DC7596-2CBA-11B1-0690-865DE32C6ED8}"/>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80FE581D-52B8-4039-2217-45C71FA2FE6E}"/>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D0987954-F9BD-6D58-6C4A-5BDA4423DB6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DC00B1D-2267-3CF2-01F4-6D1B9087D97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CB96864F-D64E-CFF4-35AF-42057A51C0C9}"/>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3906ED5-0B5F-D038-519C-7B3E0620C104}"/>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72FB79-25B8-2A84-7E30-64F801AAA8BE}"/>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6DBEEFFD-5365-FB9E-2589-5C7BAF8B9E8A}"/>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BFC21303-1C50-A7E2-E83F-545201B975D3}"/>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2E20CF6F-894C-0DA9-B3F2-D0DA2C8F9B7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86D0099-FDE8-4248-A200-159B8612E8E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DBCB21CB-1A6B-C572-91AF-5458B2D1C82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CB99C24B-1CF8-785E-9B8D-CF9A3307FE6E}"/>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88E9A74F-4FC1-E3C4-308A-1EE72E8710E3}"/>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16D29B8F-44B2-C137-5A28-D143E574A2A2}"/>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819DD2F-0968-1C44-A928-3DAC6EF2ADA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D7344B6C-EA0D-8BED-95CD-89C626963CE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8A2DCABF-65E0-4D9E-8210-80ABFEA52AD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AC172CF-BB01-CB12-0E4F-66BE326D9CD4}"/>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63BF0295-DCA2-138F-324F-43AFB9B209B2}"/>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3D73ABD-A4F8-775C-DE8F-788540B74D1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A01A765-16BE-756A-7588-23236680758D}"/>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D799930F-AF25-41D5-2B1F-024AAFD46E4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spTree>
    <p:extLst>
      <p:ext uri="{BB962C8B-B14F-4D97-AF65-F5344CB8AC3E}">
        <p14:creationId xmlns:p14="http://schemas.microsoft.com/office/powerpoint/2010/main" val="2595366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2072723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3458309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endParaRPr lang="en-NL" dirty="0"/>
          </a:p>
          <a:p>
            <a:endParaRPr lang="en-NL" dirty="0"/>
          </a:p>
          <a:p>
            <a:endParaRPr lang="en-NL" dirty="0"/>
          </a:p>
          <a:p>
            <a:endParaRPr lang="en-NL" dirty="0"/>
          </a:p>
          <a:p>
            <a:endParaRPr lang="en-NL" dirty="0"/>
          </a:p>
          <a:p>
            <a:r>
              <a:rPr lang="en-NL" dirty="0"/>
              <a:t>Click icon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3130732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477554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71855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dirty="0"/>
              <a:t>Click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5301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153AC0D8-E732-6463-4E60-C6D49F6BCF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3660680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7" name="Group 6">
            <a:extLst>
              <a:ext uri="{FF2B5EF4-FFF2-40B4-BE49-F238E27FC236}">
                <a16:creationId xmlns:a16="http://schemas.microsoft.com/office/drawing/2014/main" id="{25C9C585-1BE0-5C49-338D-B99E4031D70F}"/>
              </a:ext>
            </a:extLst>
          </p:cNvPr>
          <p:cNvGrpSpPr/>
          <p:nvPr userDrawn="1"/>
        </p:nvGrpSpPr>
        <p:grpSpPr>
          <a:xfrm>
            <a:off x="365688" y="6242315"/>
            <a:ext cx="863309" cy="447470"/>
            <a:chOff x="5591148" y="1647262"/>
            <a:chExt cx="1029067" cy="533386"/>
          </a:xfrm>
        </p:grpSpPr>
        <p:sp>
          <p:nvSpPr>
            <p:cNvPr id="8" name="Freeform 7">
              <a:extLst>
                <a:ext uri="{FF2B5EF4-FFF2-40B4-BE49-F238E27FC236}">
                  <a16:creationId xmlns:a16="http://schemas.microsoft.com/office/drawing/2014/main" id="{D453D0DE-DB80-175C-2588-8E7CA5762FE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7BEB7548-60D6-83A0-7365-67166897A3E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D62FB62F-BCDB-E051-FC1D-0A2017C717C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6334F8CA-6021-7415-8689-E366040E56D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270A3269-6BD4-FBE3-FC54-A26ABCF0B198}"/>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3F263741-C91F-1306-29A0-99D66E7A0BF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03CBFB3-75C1-AF4D-5435-00A380B38D29}"/>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56AED4CA-E031-A0F0-CA37-7A3A6F5F0B59}"/>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13DA471C-E105-9E84-7073-DFFE5AFADE92}"/>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08432FBE-64B6-43BB-5F57-C29495861E8A}"/>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2341DE13-D0A4-8706-DD5C-BF90425241A5}"/>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6417075E-7B25-B710-0929-DE7134DA3F9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4AA88649-AC9C-3BA0-B107-DB7F2E8E8E77}"/>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4ABA880D-D6D2-B976-C313-5195BDEEC1ED}"/>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D6EDBA8B-807B-4A5F-48C3-991FB5838045}"/>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CAD0EEB-B2C0-6B3F-CBFC-F95A2A41B85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968709B2-6353-7C56-0464-3D51936AB41A}"/>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E7B8977-2BDD-470F-2544-E2911DDAA141}"/>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9BDB0F8-B926-36F0-55BE-4FFCAA98DCDD}"/>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0AD3601-767D-4B19-264C-E59CC2C13FE7}"/>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5F915317-E0DB-2B92-1826-132562F4804D}"/>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B5551B3-C98B-175E-F094-3B9D3442B682}"/>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DFCB3A48-26AA-8F11-0888-FA59389B6C8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D34CF973-FD92-6C47-8FBA-7FB25B716641}"/>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A625664F-D04F-BCB3-97B3-41FE33439BA9}"/>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1479744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283BB8-1F53-6FFF-E4B5-7E6A4A74A9FF}"/>
              </a:ext>
            </a:extLst>
          </p:cNvPr>
          <p:cNvSpPr/>
          <p:nvPr userDrawn="1"/>
        </p:nvSpPr>
        <p:spPr>
          <a:xfrm>
            <a:off x="341767"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658161" y="1358533"/>
            <a:ext cx="3013269" cy="4543624"/>
          </a:xfrm>
          <a:prstGeom prst="rect">
            <a:avLst/>
          </a:prstGeom>
          <a:no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5" name="Rectangle 4">
            <a:extLst>
              <a:ext uri="{FF2B5EF4-FFF2-40B4-BE49-F238E27FC236}">
                <a16:creationId xmlns:a16="http://schemas.microsoft.com/office/drawing/2014/main" id="{7A3355AA-9703-1604-0079-EDA484FA947A}"/>
              </a:ext>
            </a:extLst>
          </p:cNvPr>
          <p:cNvSpPr/>
          <p:nvPr userDrawn="1"/>
        </p:nvSpPr>
        <p:spPr>
          <a:xfrm>
            <a:off x="4202424"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6" name="Rectangle 5">
            <a:extLst>
              <a:ext uri="{FF2B5EF4-FFF2-40B4-BE49-F238E27FC236}">
                <a16:creationId xmlns:a16="http://schemas.microsoft.com/office/drawing/2014/main" id="{629419D2-F765-DFC5-7251-BA2576644917}"/>
              </a:ext>
            </a:extLst>
          </p:cNvPr>
          <p:cNvSpPr/>
          <p:nvPr userDrawn="1"/>
        </p:nvSpPr>
        <p:spPr>
          <a:xfrm>
            <a:off x="8063081"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518818" y="1358533"/>
            <a:ext cx="3013269" cy="4543624"/>
          </a:xfrm>
          <a:prstGeom prst="rect">
            <a:avLst/>
          </a:prstGeom>
          <a:no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379475" y="1358533"/>
            <a:ext cx="3013269" cy="4543624"/>
          </a:xfrm>
          <a:prstGeom prst="rect">
            <a:avLst/>
          </a:prstGeom>
          <a:no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3805030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2126478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3068545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69" y="1131352"/>
            <a:ext cx="7224613"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1171175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 name="Group 2">
            <a:extLst>
              <a:ext uri="{FF2B5EF4-FFF2-40B4-BE49-F238E27FC236}">
                <a16:creationId xmlns:a16="http://schemas.microsoft.com/office/drawing/2014/main" id="{5AC91E21-5413-DA8B-88D4-7CAA763840A9}"/>
              </a:ext>
            </a:extLst>
          </p:cNvPr>
          <p:cNvGrpSpPr/>
          <p:nvPr userDrawn="1"/>
        </p:nvGrpSpPr>
        <p:grpSpPr>
          <a:xfrm>
            <a:off x="365688" y="6242315"/>
            <a:ext cx="863309" cy="447470"/>
            <a:chOff x="5591148" y="1647262"/>
            <a:chExt cx="1029067" cy="533386"/>
          </a:xfrm>
        </p:grpSpPr>
        <p:sp>
          <p:nvSpPr>
            <p:cNvPr id="9" name="Freeform 8">
              <a:extLst>
                <a:ext uri="{FF2B5EF4-FFF2-40B4-BE49-F238E27FC236}">
                  <a16:creationId xmlns:a16="http://schemas.microsoft.com/office/drawing/2014/main" id="{A41A3B77-CDF8-FF74-78B1-99F046FE8858}"/>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D471729-40C0-768E-6144-08C1C10E9A7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F1227C59-97F5-92A7-2902-53F78B6EDD39}"/>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8A71057-2FCC-19CB-B4C4-9D01D40FEC09}"/>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9CDF6E65-7F4A-6E17-09C1-3F47844A79E9}"/>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EAFE03A9-E387-4DD9-25E4-56B33FB27850}"/>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B05AFD8-2B7F-84DB-5488-4076D86877E3}"/>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49EE7C6E-FD45-76E0-0E57-BD37442376FC}"/>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46924F08-30E6-B96E-0AC4-1A4E675A1C51}"/>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0FD64B85-1C0B-E62C-CB30-34607826562C}"/>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CC2331CA-EDE4-0CDB-2931-CA21C965708C}"/>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AD3A79D6-206C-C795-AF88-7256C5761B3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B5EEC4F3-7F6E-0FB6-AB6A-E7C9DC8EC5E3}"/>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EBFC6334-FD8A-80A1-6B63-4FF81E8C7081}"/>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6C0F4F9-7E70-F0C1-27EB-C2391839040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B92440E-B6F5-BF00-D82F-E862FAA14E50}"/>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318303BC-361E-DA57-47F1-907200D085D4}"/>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0DC5DFF-2698-EF0F-4953-FD9E9F56EB70}"/>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16DB996D-AAE9-F38B-4042-F3260A90D2F2}"/>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9DB1E916-D3BF-DEF1-B050-4BEF43660789}"/>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25FDA1CE-EFAF-B9A8-6118-C6BB2333D062}"/>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AE76C31D-06CF-D707-6E26-060AB3173BE0}"/>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AE93218-08D5-63FA-59A4-C57C22B53091}"/>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E760988-D34A-E9EF-B285-5CE14815EFFF}"/>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449E020A-6BFD-4E39-7369-B995B4D64950}"/>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2" y="1131352"/>
            <a:ext cx="7246007"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3428793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9A93CC19-13B1-87C1-C7EE-F537EF4844C5}"/>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4C332C35-7BDA-A95C-D889-CBFFF784EFB7}"/>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3F49D899-EFC7-D24A-1BBB-4C1BF863E4B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AD76988-B4EB-4109-8239-2929D836B47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3B14381-6699-754E-2CC8-BE9E21F7F2D0}"/>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64DDF990-A7E2-76B0-80DC-A85BF29E820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79AD2923-425C-186B-8270-4343CA13D3A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9A21D32D-BE90-2582-BEAF-BBCC8026D27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17757C65-9C87-56D3-1355-71F2ABEAF7F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823967E-44B9-7729-593B-1C0702F514D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11D449FC-483E-CFC4-8535-A019E2ED382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E57F1865-341F-DA37-4227-CE19F9B2436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AEF40B5A-38F9-F9C1-DE5B-72A10DE2E940}"/>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0638D04C-ECD4-C088-0605-A11D1B50351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AD9A8E-5CB6-33B6-A132-3569BEA5CF0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35D3F91-6C23-CCC1-535D-4A8932175EF7}"/>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C3BA545-D8CA-8193-C989-B441B1AC55E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575D660-69EE-3CEF-0651-32C41F8778B4}"/>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35C40A44-89DC-BF86-2971-EC92793174A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38AC2B02-96BD-342D-9743-528BA04F33A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E1C05F3-0636-1487-3F12-D155ABCF187E}"/>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1475FAD8-CD93-A568-3227-669AEDA8A05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A3781CF9-3441-8217-1B33-06E37E6CDA5F}"/>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E5225ED0-9B13-4001-8FDE-689C8D0A950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1EEA8351-81AA-FD80-F644-DE020823B82C}"/>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221DAC8-6678-995F-E4C1-8105B60A7B4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2" y="1131352"/>
            <a:ext cx="7246007"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720805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48" name="Group 47">
            <a:extLst>
              <a:ext uri="{FF2B5EF4-FFF2-40B4-BE49-F238E27FC236}">
                <a16:creationId xmlns:a16="http://schemas.microsoft.com/office/drawing/2014/main" id="{933A7A0C-176B-05C0-82BC-3474B814FFFD}"/>
              </a:ext>
            </a:extLst>
          </p:cNvPr>
          <p:cNvGrpSpPr/>
          <p:nvPr userDrawn="1"/>
        </p:nvGrpSpPr>
        <p:grpSpPr>
          <a:xfrm>
            <a:off x="368227" y="6247419"/>
            <a:ext cx="869854" cy="440815"/>
            <a:chOff x="5591148" y="347222"/>
            <a:chExt cx="1029067" cy="533386"/>
          </a:xfrm>
        </p:grpSpPr>
        <p:sp>
          <p:nvSpPr>
            <p:cNvPr id="49" name="Freeform 48">
              <a:extLst>
                <a:ext uri="{FF2B5EF4-FFF2-40B4-BE49-F238E27FC236}">
                  <a16:creationId xmlns:a16="http://schemas.microsoft.com/office/drawing/2014/main" id="{CAEEFE6D-5773-0FE8-49ED-A8282AEFFA4C}"/>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7A6D847-06E6-30DC-4104-2A1D34ED81C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BFD5C27-04B0-AA8C-2DDE-B2890E3C3C46}"/>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DF9427B-5C46-6CA7-AC94-643EB31C1993}"/>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6B7FDEE9-CC1F-EE58-E900-E3B148B66AD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A0F5E3BF-E065-063D-5EFA-A26D4F8A0A0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EB0A22D-A58B-553A-57D4-42482A0F0AE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02CF97F-E275-733E-B1A9-4BE5E0903A0A}"/>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E08B583-ABE5-7E49-F9B7-3094220F4F3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2C2A2DC5-36D5-8FCB-D2A5-14EB67BB26C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C95F102-13A5-4C96-CB25-DE06AD30CC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390B7E6-DA69-BF3E-0C84-2189BDFAFBD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472F5AF1-A38B-BD90-41B3-32E5F710FF4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EE98475-8C1C-5B6A-C168-FB81DD8BC5EA}"/>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F288EE1B-5521-A932-F95E-9EACA09A865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4CA88628-D505-5CF6-DBB2-ED1A65F3951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8BFB5C6-C57B-61E2-19D3-FE1B454A9046}"/>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55710973-AA5B-68F2-5822-5BEE279F9DD4}"/>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20A956D3-E8A6-CC13-45FE-C959C5F8402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28CA882-97F7-C764-D7A7-6BD61DD8D656}"/>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E83D49C8-0FD1-32B2-33AA-C5E2DEFF5CD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400B5958-10C0-12E0-825D-B20F19FFD02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A02C846-32CB-0817-A85B-24025282446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0EFDB1-EEBD-8303-0F24-545A3C3227D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AE882DC0-6FD7-B9F1-C668-3C7B4281B9FD}"/>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629522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dirty="0" err="1"/>
          </a:p>
        </p:txBody>
      </p:sp>
      <p:grpSp>
        <p:nvGrpSpPr>
          <p:cNvPr id="6" name="Group 5">
            <a:extLst>
              <a:ext uri="{FF2B5EF4-FFF2-40B4-BE49-F238E27FC236}">
                <a16:creationId xmlns:a16="http://schemas.microsoft.com/office/drawing/2014/main" id="{4CBF3F3D-A6F3-AA01-DECE-83AA41F935B2}"/>
              </a:ext>
            </a:extLst>
          </p:cNvPr>
          <p:cNvGrpSpPr/>
          <p:nvPr userDrawn="1"/>
        </p:nvGrpSpPr>
        <p:grpSpPr>
          <a:xfrm>
            <a:off x="368227" y="6247419"/>
            <a:ext cx="869854" cy="440815"/>
            <a:chOff x="5591148" y="347222"/>
            <a:chExt cx="1029067" cy="533386"/>
          </a:xfrm>
        </p:grpSpPr>
        <p:sp>
          <p:nvSpPr>
            <p:cNvPr id="8" name="Freeform 7">
              <a:extLst>
                <a:ext uri="{FF2B5EF4-FFF2-40B4-BE49-F238E27FC236}">
                  <a16:creationId xmlns:a16="http://schemas.microsoft.com/office/drawing/2014/main" id="{069A46F1-1136-08CA-FBC4-8137EEA7070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18367F73-D994-47B0-C9F6-42922619C34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CA26C4A-B9E3-1BEC-2D39-3BE89F1BCFE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BA81D2C8-5986-C497-A291-A666FF6415A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373CE1F5-5505-D3D2-7D4D-9756D210BE5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3C9AEE5D-1AC2-BEF3-74EF-61617A93479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69CB77EC-AD8F-076B-40A3-A269ECFBB3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41BF380-ED97-4976-0DB9-FEA0752DC330}"/>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9ACF0D5-C34B-1D66-BEA5-8C5034D131C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F2D90E9E-510D-953A-9CF2-8C314CDCBCD1}"/>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CB93A2F-7E6A-457C-E301-7322F30FBA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FF789578-B7D6-5996-39EE-61B3304E140D}"/>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20BAEBD-78F2-3F3E-2183-C79E2CB5B18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B7717F5A-B245-4EDE-E657-35C354AE2952}"/>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4C289D90-03B6-B3B5-4CA1-EC641F06EE70}"/>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140F146D-1445-CA60-1AFF-069794D3D860}"/>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BCE82B8D-6BB6-E203-1CB7-60F776F778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15534E8F-462A-6182-D17D-4E9084B9D93F}"/>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84099583-B270-21E6-5536-47E841ADA83A}"/>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06F5FC9B-AC2B-5E74-9C44-F14B4E4B5264}"/>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1B413F75-D83B-323D-77B0-10F473FA64D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C2CF7B07-C18A-D9A0-982E-A98A08C94718}"/>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CD9EB95-DA4F-8F99-4314-88C2F870B1A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07C99CFF-7A29-866E-7873-498A762FF08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8E9C38B-8680-EC06-845B-E70D6521060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752866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a:extLst>
              <a:ext uri="{FF2B5EF4-FFF2-40B4-BE49-F238E27FC236}">
                <a16:creationId xmlns:a16="http://schemas.microsoft.com/office/drawing/2014/main" id="{BC61A769-FA21-1557-287E-443DDF049A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ACFB0CD3-D5D4-31A9-C4F7-65CF2E010DC5}"/>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C3216FD3-FD27-4BAE-6C2A-7F56255481EF}"/>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635D3875-9F79-30D4-196B-ABDA3BF04418}"/>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9EB43C5F-3BFA-84B5-FF42-99FD7A0CE46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D5265848-AB79-5F57-7AC6-F460ED732F7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7A7C42-1421-932A-5C5C-2B2B3F15E83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594173A-1F0F-F054-E89E-0640C88417F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2A6CDD9D-9D99-A0E2-E93B-A3A72C766C0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8247808-AB2B-CE56-A379-D4F65832ED0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B328B109-FB6E-203D-F0B7-D2D131773209}"/>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A47E3A21-492F-F8FB-EC5A-137AE59DCD52}"/>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236937D-96F0-2F6D-7C95-E7772EAE6CD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AA3618EF-D6D8-351C-671F-2AE467C398F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BA997F-A05E-2B6E-1ACB-B2E484854F3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CE24CADB-83A8-1C53-BC5C-207DE1FE4D8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F2FBB8A5-8A5A-9A8C-013F-24AB9CB01CE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CD2099F-1B44-DB0C-73AC-B852FA51CE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2DC14AF4-4F60-BBA9-6B2B-99DE130BF14D}"/>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807DEA19-46C7-3DA6-5749-B6EB8E0D138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704C1E6-35EE-5DC1-FF24-E32181BCBFD0}"/>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810494A-1D27-1644-EA74-CB392306910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09CF4EA-4760-F3C4-7B4E-BE1FC636D43E}"/>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FE8C6912-EC79-4C0A-C503-E099F4D9B37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3A675857-F5E7-6913-609F-3368D51BF31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BCA47EE-D79F-B691-B519-AAAF76560FE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6F1FB020-EBAE-FA32-A81B-E2BB40B723D2}"/>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Tree>
    <p:extLst>
      <p:ext uri="{BB962C8B-B14F-4D97-AF65-F5344CB8AC3E}">
        <p14:creationId xmlns:p14="http://schemas.microsoft.com/office/powerpoint/2010/main" val="525117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1808643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653484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3830252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66374" cy="4321175"/>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3" y="1808163"/>
            <a:ext cx="6966375" cy="4321175"/>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3" y="1808163"/>
            <a:ext cx="6966375" cy="432117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055360"/>
            <a:ext cx="3566160" cy="802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5">
            <a:extLst>
              <a:ext uri="{FF2B5EF4-FFF2-40B4-BE49-F238E27FC236}">
                <a16:creationId xmlns:a16="http://schemas.microsoft.com/office/drawing/2014/main" id="{59397AB1-B6A0-0C85-7396-FC83E056BD7A}"/>
              </a:ext>
            </a:extLst>
          </p:cNvPr>
          <p:cNvSpPr>
            <a:spLocks noGrp="1"/>
          </p:cNvSpPr>
          <p:nvPr>
            <p:ph type="pic" sz="quarter" idx="22"/>
          </p:nvPr>
        </p:nvSpPr>
        <p:spPr>
          <a:xfrm>
            <a:off x="4" y="4"/>
            <a:ext cx="8039097" cy="6857997"/>
          </a:xfrm>
          <a:custGeom>
            <a:avLst/>
            <a:gdLst>
              <a:gd name="connsiteX0" fmla="*/ 1286044 w 8039097"/>
              <a:gd name="connsiteY0" fmla="*/ 6672947 h 6857997"/>
              <a:gd name="connsiteX1" fmla="*/ 1286044 w 8039097"/>
              <a:gd name="connsiteY1" fmla="*/ 6677017 h 6857997"/>
              <a:gd name="connsiteX2" fmla="*/ 1275191 w 8039097"/>
              <a:gd name="connsiteY2" fmla="*/ 6686740 h 6857997"/>
              <a:gd name="connsiteX3" fmla="*/ 1267277 w 8039097"/>
              <a:gd name="connsiteY3" fmla="*/ 6680183 h 6857997"/>
              <a:gd name="connsiteX4" fmla="*/ 1275191 w 8039097"/>
              <a:gd name="connsiteY4" fmla="*/ 6674078 h 6857997"/>
              <a:gd name="connsiteX5" fmla="*/ 1281070 w 8039097"/>
              <a:gd name="connsiteY5" fmla="*/ 6674078 h 6857997"/>
              <a:gd name="connsiteX6" fmla="*/ 1286044 w 8039097"/>
              <a:gd name="connsiteY6" fmla="*/ 6672947 h 6857997"/>
              <a:gd name="connsiteX7" fmla="*/ 1089783 w 8039097"/>
              <a:gd name="connsiteY7" fmla="*/ 6672947 h 6857997"/>
              <a:gd name="connsiteX8" fmla="*/ 1089783 w 8039097"/>
              <a:gd name="connsiteY8" fmla="*/ 6677017 h 6857997"/>
              <a:gd name="connsiteX9" fmla="*/ 1078930 w 8039097"/>
              <a:gd name="connsiteY9" fmla="*/ 6686740 h 6857997"/>
              <a:gd name="connsiteX10" fmla="*/ 1071015 w 8039097"/>
              <a:gd name="connsiteY10" fmla="*/ 6680183 h 6857997"/>
              <a:gd name="connsiteX11" fmla="*/ 1078930 w 8039097"/>
              <a:gd name="connsiteY11" fmla="*/ 6674078 h 6857997"/>
              <a:gd name="connsiteX12" fmla="*/ 1084808 w 8039097"/>
              <a:gd name="connsiteY12" fmla="*/ 6674078 h 6857997"/>
              <a:gd name="connsiteX13" fmla="*/ 1089783 w 8039097"/>
              <a:gd name="connsiteY13" fmla="*/ 6672947 h 6857997"/>
              <a:gd name="connsiteX14" fmla="*/ 694316 w 8039097"/>
              <a:gd name="connsiteY14" fmla="*/ 6670461 h 6857997"/>
              <a:gd name="connsiteX15" fmla="*/ 694316 w 8039097"/>
              <a:gd name="connsiteY15" fmla="*/ 6677923 h 6857997"/>
              <a:gd name="connsiteX16" fmla="*/ 678488 w 8039097"/>
              <a:gd name="connsiteY16" fmla="*/ 6692168 h 6857997"/>
              <a:gd name="connsiteX17" fmla="*/ 665827 w 8039097"/>
              <a:gd name="connsiteY17" fmla="*/ 6681992 h 6857997"/>
              <a:gd name="connsiteX18" fmla="*/ 677358 w 8039097"/>
              <a:gd name="connsiteY18" fmla="*/ 6672496 h 6857997"/>
              <a:gd name="connsiteX19" fmla="*/ 687307 w 8039097"/>
              <a:gd name="connsiteY19" fmla="*/ 6672496 h 6857997"/>
              <a:gd name="connsiteX20" fmla="*/ 694316 w 8039097"/>
              <a:gd name="connsiteY20" fmla="*/ 6670461 h 6857997"/>
              <a:gd name="connsiteX21" fmla="*/ 1383498 w 8039097"/>
              <a:gd name="connsiteY21" fmla="*/ 6653051 h 6857997"/>
              <a:gd name="connsiteX22" fmla="*/ 1395934 w 8039097"/>
              <a:gd name="connsiteY22" fmla="*/ 6663225 h 6857997"/>
              <a:gd name="connsiteX23" fmla="*/ 1370835 w 8039097"/>
              <a:gd name="connsiteY23" fmla="*/ 6663225 h 6857997"/>
              <a:gd name="connsiteX24" fmla="*/ 1383498 w 8039097"/>
              <a:gd name="connsiteY24" fmla="*/ 6653051 h 6857997"/>
              <a:gd name="connsiteX25" fmla="*/ 840609 w 8039097"/>
              <a:gd name="connsiteY25" fmla="*/ 6648302 h 6857997"/>
              <a:gd name="connsiteX26" fmla="*/ 860959 w 8039097"/>
              <a:gd name="connsiteY26" fmla="*/ 6670235 h 6857997"/>
              <a:gd name="connsiteX27" fmla="*/ 840609 w 8039097"/>
              <a:gd name="connsiteY27" fmla="*/ 6692168 h 6857997"/>
              <a:gd name="connsiteX28" fmla="*/ 820259 w 8039097"/>
              <a:gd name="connsiteY28" fmla="*/ 6670235 h 6857997"/>
              <a:gd name="connsiteX29" fmla="*/ 840609 w 8039097"/>
              <a:gd name="connsiteY29" fmla="*/ 6648302 h 6857997"/>
              <a:gd name="connsiteX30" fmla="*/ 742025 w 8039097"/>
              <a:gd name="connsiteY30" fmla="*/ 6642423 h 6857997"/>
              <a:gd name="connsiteX31" fmla="*/ 725745 w 8039097"/>
              <a:gd name="connsiteY31" fmla="*/ 6652599 h 6857997"/>
              <a:gd name="connsiteX32" fmla="*/ 725745 w 8039097"/>
              <a:gd name="connsiteY32" fmla="*/ 6643328 h 6857997"/>
              <a:gd name="connsiteX33" fmla="*/ 718736 w 8039097"/>
              <a:gd name="connsiteY33" fmla="*/ 6643328 h 6857997"/>
              <a:gd name="connsiteX34" fmla="*/ 718736 w 8039097"/>
              <a:gd name="connsiteY34" fmla="*/ 6697142 h 6857997"/>
              <a:gd name="connsiteX35" fmla="*/ 725971 w 8039097"/>
              <a:gd name="connsiteY35" fmla="*/ 6697142 h 6857997"/>
              <a:gd name="connsiteX36" fmla="*/ 725971 w 8039097"/>
              <a:gd name="connsiteY36" fmla="*/ 6667069 h 6857997"/>
              <a:gd name="connsiteX37" fmla="*/ 742251 w 8039097"/>
              <a:gd name="connsiteY37" fmla="*/ 6649885 h 6857997"/>
              <a:gd name="connsiteX38" fmla="*/ 745869 w 8039097"/>
              <a:gd name="connsiteY38" fmla="*/ 6649885 h 6857997"/>
              <a:gd name="connsiteX39" fmla="*/ 746095 w 8039097"/>
              <a:gd name="connsiteY39" fmla="*/ 6642650 h 6857997"/>
              <a:gd name="connsiteX40" fmla="*/ 742025 w 8039097"/>
              <a:gd name="connsiteY40" fmla="*/ 6642423 h 6857997"/>
              <a:gd name="connsiteX41" fmla="*/ 840609 w 8039097"/>
              <a:gd name="connsiteY41" fmla="*/ 6641745 h 6857997"/>
              <a:gd name="connsiteX42" fmla="*/ 812797 w 8039097"/>
              <a:gd name="connsiteY42" fmla="*/ 6670235 h 6857997"/>
              <a:gd name="connsiteX43" fmla="*/ 840609 w 8039097"/>
              <a:gd name="connsiteY43" fmla="*/ 6698498 h 6857997"/>
              <a:gd name="connsiteX44" fmla="*/ 868646 w 8039097"/>
              <a:gd name="connsiteY44" fmla="*/ 6670235 h 6857997"/>
              <a:gd name="connsiteX45" fmla="*/ 840609 w 8039097"/>
              <a:gd name="connsiteY45" fmla="*/ 6641745 h 6857997"/>
              <a:gd name="connsiteX46" fmla="*/ 681202 w 8039097"/>
              <a:gd name="connsiteY46" fmla="*/ 6641745 h 6857997"/>
              <a:gd name="connsiteX47" fmla="*/ 660626 w 8039097"/>
              <a:gd name="connsiteY47" fmla="*/ 6648529 h 6857997"/>
              <a:gd name="connsiteX48" fmla="*/ 664244 w 8039097"/>
              <a:gd name="connsiteY48" fmla="*/ 6654181 h 6857997"/>
              <a:gd name="connsiteX49" fmla="*/ 680749 w 8039097"/>
              <a:gd name="connsiteY49" fmla="*/ 6648302 h 6857997"/>
              <a:gd name="connsiteX50" fmla="*/ 694316 w 8039097"/>
              <a:gd name="connsiteY50" fmla="*/ 6659834 h 6857997"/>
              <a:gd name="connsiteX51" fmla="*/ 694090 w 8039097"/>
              <a:gd name="connsiteY51" fmla="*/ 6661191 h 6857997"/>
              <a:gd name="connsiteX52" fmla="*/ 688889 w 8039097"/>
              <a:gd name="connsiteY52" fmla="*/ 6666165 h 6857997"/>
              <a:gd name="connsiteX53" fmla="*/ 676001 w 8039097"/>
              <a:gd name="connsiteY53" fmla="*/ 6666165 h 6857997"/>
              <a:gd name="connsiteX54" fmla="*/ 657687 w 8039097"/>
              <a:gd name="connsiteY54" fmla="*/ 6681992 h 6857997"/>
              <a:gd name="connsiteX55" fmla="*/ 677358 w 8039097"/>
              <a:gd name="connsiteY55" fmla="*/ 6698498 h 6857997"/>
              <a:gd name="connsiteX56" fmla="*/ 694316 w 8039097"/>
              <a:gd name="connsiteY56" fmla="*/ 6690358 h 6857997"/>
              <a:gd name="connsiteX57" fmla="*/ 694316 w 8039097"/>
              <a:gd name="connsiteY57" fmla="*/ 6697142 h 6857997"/>
              <a:gd name="connsiteX58" fmla="*/ 701778 w 8039097"/>
              <a:gd name="connsiteY58" fmla="*/ 6697142 h 6857997"/>
              <a:gd name="connsiteX59" fmla="*/ 701778 w 8039097"/>
              <a:gd name="connsiteY59" fmla="*/ 6660060 h 6857997"/>
              <a:gd name="connsiteX60" fmla="*/ 681202 w 8039097"/>
              <a:gd name="connsiteY60" fmla="*/ 6641745 h 6857997"/>
              <a:gd name="connsiteX61" fmla="*/ 1157388 w 8039097"/>
              <a:gd name="connsiteY61" fmla="*/ 6641293 h 6857997"/>
              <a:gd name="connsiteX62" fmla="*/ 1157388 w 8039097"/>
              <a:gd name="connsiteY62" fmla="*/ 6654633 h 6857997"/>
              <a:gd name="connsiteX63" fmla="*/ 1165302 w 8039097"/>
              <a:gd name="connsiteY63" fmla="*/ 6654633 h 6857997"/>
              <a:gd name="connsiteX64" fmla="*/ 1165302 w 8039097"/>
              <a:gd name="connsiteY64" fmla="*/ 6697142 h 6857997"/>
              <a:gd name="connsiteX65" fmla="*/ 1181130 w 8039097"/>
              <a:gd name="connsiteY65" fmla="*/ 6697142 h 6857997"/>
              <a:gd name="connsiteX66" fmla="*/ 1181130 w 8039097"/>
              <a:gd name="connsiteY66" fmla="*/ 6641293 h 6857997"/>
              <a:gd name="connsiteX67" fmla="*/ 1189496 w 8039097"/>
              <a:gd name="connsiteY67" fmla="*/ 6641066 h 6857997"/>
              <a:gd name="connsiteX68" fmla="*/ 1208489 w 8039097"/>
              <a:gd name="connsiteY68" fmla="*/ 6697141 h 6857997"/>
              <a:gd name="connsiteX69" fmla="*/ 1228161 w 8039097"/>
              <a:gd name="connsiteY69" fmla="*/ 6697141 h 6857997"/>
              <a:gd name="connsiteX70" fmla="*/ 1248059 w 8039097"/>
              <a:gd name="connsiteY70" fmla="*/ 6641066 h 6857997"/>
              <a:gd name="connsiteX71" fmla="*/ 1231326 w 8039097"/>
              <a:gd name="connsiteY71" fmla="*/ 6641066 h 6857997"/>
              <a:gd name="connsiteX72" fmla="*/ 1218664 w 8039097"/>
              <a:gd name="connsiteY72" fmla="*/ 6679957 h 6857997"/>
              <a:gd name="connsiteX73" fmla="*/ 1206680 w 8039097"/>
              <a:gd name="connsiteY73" fmla="*/ 6641066 h 6857997"/>
              <a:gd name="connsiteX74" fmla="*/ 1383724 w 8039097"/>
              <a:gd name="connsiteY74" fmla="*/ 6640162 h 6857997"/>
              <a:gd name="connsiteX75" fmla="*/ 1354555 w 8039097"/>
              <a:gd name="connsiteY75" fmla="*/ 6669556 h 6857997"/>
              <a:gd name="connsiteX76" fmla="*/ 1383950 w 8039097"/>
              <a:gd name="connsiteY76" fmla="*/ 6698950 h 6857997"/>
              <a:gd name="connsiteX77" fmla="*/ 1411987 w 8039097"/>
              <a:gd name="connsiteY77" fmla="*/ 6681314 h 6857997"/>
              <a:gd name="connsiteX78" fmla="*/ 1395481 w 8039097"/>
              <a:gd name="connsiteY78" fmla="*/ 6679505 h 6857997"/>
              <a:gd name="connsiteX79" fmla="*/ 1384176 w 8039097"/>
              <a:gd name="connsiteY79" fmla="*/ 6685158 h 6857997"/>
              <a:gd name="connsiteX80" fmla="*/ 1371288 w 8039097"/>
              <a:gd name="connsiteY80" fmla="*/ 6673852 h 6857997"/>
              <a:gd name="connsiteX81" fmla="*/ 1412892 w 8039097"/>
              <a:gd name="connsiteY81" fmla="*/ 6673852 h 6857997"/>
              <a:gd name="connsiteX82" fmla="*/ 1413118 w 8039097"/>
              <a:gd name="connsiteY82" fmla="*/ 6673626 h 6857997"/>
              <a:gd name="connsiteX83" fmla="*/ 1383724 w 8039097"/>
              <a:gd name="connsiteY83" fmla="*/ 6640162 h 6857997"/>
              <a:gd name="connsiteX84" fmla="*/ 1148570 w 8039097"/>
              <a:gd name="connsiteY84" fmla="*/ 6640162 h 6857997"/>
              <a:gd name="connsiteX85" fmla="*/ 1134100 w 8039097"/>
              <a:gd name="connsiteY85" fmla="*/ 6649885 h 6857997"/>
              <a:gd name="connsiteX86" fmla="*/ 1134100 w 8039097"/>
              <a:gd name="connsiteY86" fmla="*/ 6641067 h 6857997"/>
              <a:gd name="connsiteX87" fmla="*/ 1118724 w 8039097"/>
              <a:gd name="connsiteY87" fmla="*/ 6641067 h 6857997"/>
              <a:gd name="connsiteX88" fmla="*/ 1118724 w 8039097"/>
              <a:gd name="connsiteY88" fmla="*/ 6697142 h 6857997"/>
              <a:gd name="connsiteX89" fmla="*/ 1134552 w 8039097"/>
              <a:gd name="connsiteY89" fmla="*/ 6697142 h 6857997"/>
              <a:gd name="connsiteX90" fmla="*/ 1134552 w 8039097"/>
              <a:gd name="connsiteY90" fmla="*/ 6670461 h 6857997"/>
              <a:gd name="connsiteX91" fmla="*/ 1146309 w 8039097"/>
              <a:gd name="connsiteY91" fmla="*/ 6656895 h 6857997"/>
              <a:gd name="connsiteX92" fmla="*/ 1153093 w 8039097"/>
              <a:gd name="connsiteY92" fmla="*/ 6656895 h 6857997"/>
              <a:gd name="connsiteX93" fmla="*/ 1152866 w 8039097"/>
              <a:gd name="connsiteY93" fmla="*/ 6640614 h 6857997"/>
              <a:gd name="connsiteX94" fmla="*/ 1148570 w 8039097"/>
              <a:gd name="connsiteY94" fmla="*/ 6640162 h 6857997"/>
              <a:gd name="connsiteX95" fmla="*/ 1277678 w 8039097"/>
              <a:gd name="connsiteY95" fmla="*/ 6639709 h 6857997"/>
              <a:gd name="connsiteX96" fmla="*/ 1253710 w 8039097"/>
              <a:gd name="connsiteY96" fmla="*/ 6646493 h 6857997"/>
              <a:gd name="connsiteX97" fmla="*/ 1259815 w 8039097"/>
              <a:gd name="connsiteY97" fmla="*/ 6658476 h 6857997"/>
              <a:gd name="connsiteX98" fmla="*/ 1276773 w 8039097"/>
              <a:gd name="connsiteY98" fmla="*/ 6653275 h 6857997"/>
              <a:gd name="connsiteX99" fmla="*/ 1286044 w 8039097"/>
              <a:gd name="connsiteY99" fmla="*/ 6659833 h 6857997"/>
              <a:gd name="connsiteX100" fmla="*/ 1286044 w 8039097"/>
              <a:gd name="connsiteY100" fmla="*/ 6660285 h 6857997"/>
              <a:gd name="connsiteX101" fmla="*/ 1282200 w 8039097"/>
              <a:gd name="connsiteY101" fmla="*/ 6663676 h 6857997"/>
              <a:gd name="connsiteX102" fmla="*/ 1271121 w 8039097"/>
              <a:gd name="connsiteY102" fmla="*/ 6663676 h 6857997"/>
              <a:gd name="connsiteX103" fmla="*/ 1250771 w 8039097"/>
              <a:gd name="connsiteY103" fmla="*/ 6680861 h 6857997"/>
              <a:gd name="connsiteX104" fmla="*/ 1270443 w 8039097"/>
              <a:gd name="connsiteY104" fmla="*/ 6698497 h 6857997"/>
              <a:gd name="connsiteX105" fmla="*/ 1286044 w 8039097"/>
              <a:gd name="connsiteY105" fmla="*/ 6691714 h 6857997"/>
              <a:gd name="connsiteX106" fmla="*/ 1286044 w 8039097"/>
              <a:gd name="connsiteY106" fmla="*/ 6697141 h 6857997"/>
              <a:gd name="connsiteX107" fmla="*/ 1301872 w 8039097"/>
              <a:gd name="connsiteY107" fmla="*/ 6697141 h 6857997"/>
              <a:gd name="connsiteX108" fmla="*/ 1301872 w 8039097"/>
              <a:gd name="connsiteY108" fmla="*/ 6660285 h 6857997"/>
              <a:gd name="connsiteX109" fmla="*/ 1277678 w 8039097"/>
              <a:gd name="connsiteY109" fmla="*/ 6639709 h 6857997"/>
              <a:gd name="connsiteX110" fmla="*/ 1081416 w 8039097"/>
              <a:gd name="connsiteY110" fmla="*/ 6639709 h 6857997"/>
              <a:gd name="connsiteX111" fmla="*/ 1057449 w 8039097"/>
              <a:gd name="connsiteY111" fmla="*/ 6646493 h 6857997"/>
              <a:gd name="connsiteX112" fmla="*/ 1063554 w 8039097"/>
              <a:gd name="connsiteY112" fmla="*/ 6658476 h 6857997"/>
              <a:gd name="connsiteX113" fmla="*/ 1080512 w 8039097"/>
              <a:gd name="connsiteY113" fmla="*/ 6653275 h 6857997"/>
              <a:gd name="connsiteX114" fmla="*/ 1089783 w 8039097"/>
              <a:gd name="connsiteY114" fmla="*/ 6659833 h 6857997"/>
              <a:gd name="connsiteX115" fmla="*/ 1089783 w 8039097"/>
              <a:gd name="connsiteY115" fmla="*/ 6660285 h 6857997"/>
              <a:gd name="connsiteX116" fmla="*/ 1085939 w 8039097"/>
              <a:gd name="connsiteY116" fmla="*/ 6663676 h 6857997"/>
              <a:gd name="connsiteX117" fmla="*/ 1074859 w 8039097"/>
              <a:gd name="connsiteY117" fmla="*/ 6663676 h 6857997"/>
              <a:gd name="connsiteX118" fmla="*/ 1054509 w 8039097"/>
              <a:gd name="connsiteY118" fmla="*/ 6680861 h 6857997"/>
              <a:gd name="connsiteX119" fmla="*/ 1074181 w 8039097"/>
              <a:gd name="connsiteY119" fmla="*/ 6698497 h 6857997"/>
              <a:gd name="connsiteX120" fmla="*/ 1089783 w 8039097"/>
              <a:gd name="connsiteY120" fmla="*/ 6691714 h 6857997"/>
              <a:gd name="connsiteX121" fmla="*/ 1089783 w 8039097"/>
              <a:gd name="connsiteY121" fmla="*/ 6697141 h 6857997"/>
              <a:gd name="connsiteX122" fmla="*/ 1105610 w 8039097"/>
              <a:gd name="connsiteY122" fmla="*/ 6697141 h 6857997"/>
              <a:gd name="connsiteX123" fmla="*/ 1105610 w 8039097"/>
              <a:gd name="connsiteY123" fmla="*/ 6660285 h 6857997"/>
              <a:gd name="connsiteX124" fmla="*/ 1081416 w 8039097"/>
              <a:gd name="connsiteY124" fmla="*/ 6639709 h 6857997"/>
              <a:gd name="connsiteX125" fmla="*/ 760114 w 8039097"/>
              <a:gd name="connsiteY125" fmla="*/ 6620264 h 6857997"/>
              <a:gd name="connsiteX126" fmla="*/ 760114 w 8039097"/>
              <a:gd name="connsiteY126" fmla="*/ 6642875 h 6857997"/>
              <a:gd name="connsiteX127" fmla="*/ 750843 w 8039097"/>
              <a:gd name="connsiteY127" fmla="*/ 6642875 h 6857997"/>
              <a:gd name="connsiteX128" fmla="*/ 750843 w 8039097"/>
              <a:gd name="connsiteY128" fmla="*/ 6648980 h 6857997"/>
              <a:gd name="connsiteX129" fmla="*/ 760114 w 8039097"/>
              <a:gd name="connsiteY129" fmla="*/ 6648980 h 6857997"/>
              <a:gd name="connsiteX130" fmla="*/ 760114 w 8039097"/>
              <a:gd name="connsiteY130" fmla="*/ 6685609 h 6857997"/>
              <a:gd name="connsiteX131" fmla="*/ 772550 w 8039097"/>
              <a:gd name="connsiteY131" fmla="*/ 6697141 h 6857997"/>
              <a:gd name="connsiteX132" fmla="*/ 780916 w 8039097"/>
              <a:gd name="connsiteY132" fmla="*/ 6696689 h 6857997"/>
              <a:gd name="connsiteX133" fmla="*/ 780916 w 8039097"/>
              <a:gd name="connsiteY133" fmla="*/ 6690584 h 6857997"/>
              <a:gd name="connsiteX134" fmla="*/ 775264 w 8039097"/>
              <a:gd name="connsiteY134" fmla="*/ 6691036 h 6857997"/>
              <a:gd name="connsiteX135" fmla="*/ 767576 w 8039097"/>
              <a:gd name="connsiteY135" fmla="*/ 6685836 h 6857997"/>
              <a:gd name="connsiteX136" fmla="*/ 767576 w 8039097"/>
              <a:gd name="connsiteY136" fmla="*/ 6649206 h 6857997"/>
              <a:gd name="connsiteX137" fmla="*/ 780916 w 8039097"/>
              <a:gd name="connsiteY137" fmla="*/ 6649206 h 6857997"/>
              <a:gd name="connsiteX138" fmla="*/ 780916 w 8039097"/>
              <a:gd name="connsiteY138" fmla="*/ 6643101 h 6857997"/>
              <a:gd name="connsiteX139" fmla="*/ 767576 w 8039097"/>
              <a:gd name="connsiteY139" fmla="*/ 6643101 h 6857997"/>
              <a:gd name="connsiteX140" fmla="*/ 767576 w 8039097"/>
              <a:gd name="connsiteY140" fmla="*/ 6620491 h 6857997"/>
              <a:gd name="connsiteX141" fmla="*/ 767576 w 8039097"/>
              <a:gd name="connsiteY141" fmla="*/ 6620264 h 6857997"/>
              <a:gd name="connsiteX142" fmla="*/ 1318831 w 8039097"/>
              <a:gd name="connsiteY142" fmla="*/ 6619585 h 6857997"/>
              <a:gd name="connsiteX143" fmla="*/ 1318831 w 8039097"/>
              <a:gd name="connsiteY143" fmla="*/ 6640839 h 6857997"/>
              <a:gd name="connsiteX144" fmla="*/ 1310013 w 8039097"/>
              <a:gd name="connsiteY144" fmla="*/ 6640839 h 6857997"/>
              <a:gd name="connsiteX145" fmla="*/ 1310013 w 8039097"/>
              <a:gd name="connsiteY145" fmla="*/ 6654180 h 6857997"/>
              <a:gd name="connsiteX146" fmla="*/ 1318831 w 8039097"/>
              <a:gd name="connsiteY146" fmla="*/ 6654180 h 6857997"/>
              <a:gd name="connsiteX147" fmla="*/ 1318831 w 8039097"/>
              <a:gd name="connsiteY147" fmla="*/ 6684930 h 6857997"/>
              <a:gd name="connsiteX148" fmla="*/ 1334885 w 8039097"/>
              <a:gd name="connsiteY148" fmla="*/ 6697592 h 6857997"/>
              <a:gd name="connsiteX149" fmla="*/ 1347321 w 8039097"/>
              <a:gd name="connsiteY149" fmla="*/ 6696914 h 6857997"/>
              <a:gd name="connsiteX150" fmla="*/ 1347321 w 8039097"/>
              <a:gd name="connsiteY150" fmla="*/ 6683348 h 6857997"/>
              <a:gd name="connsiteX151" fmla="*/ 1340086 w 8039097"/>
              <a:gd name="connsiteY151" fmla="*/ 6683800 h 6857997"/>
              <a:gd name="connsiteX152" fmla="*/ 1334885 w 8039097"/>
              <a:gd name="connsiteY152" fmla="*/ 6679730 h 6857997"/>
              <a:gd name="connsiteX153" fmla="*/ 1334885 w 8039097"/>
              <a:gd name="connsiteY153" fmla="*/ 6654406 h 6857997"/>
              <a:gd name="connsiteX154" fmla="*/ 1347095 w 8039097"/>
              <a:gd name="connsiteY154" fmla="*/ 6654406 h 6857997"/>
              <a:gd name="connsiteX155" fmla="*/ 1347095 w 8039097"/>
              <a:gd name="connsiteY155" fmla="*/ 6641066 h 6857997"/>
              <a:gd name="connsiteX156" fmla="*/ 1334885 w 8039097"/>
              <a:gd name="connsiteY156" fmla="*/ 6641066 h 6857997"/>
              <a:gd name="connsiteX157" fmla="*/ 1334885 w 8039097"/>
              <a:gd name="connsiteY157" fmla="*/ 6619811 h 6857997"/>
              <a:gd name="connsiteX158" fmla="*/ 607716 w 8039097"/>
              <a:gd name="connsiteY158" fmla="*/ 6618229 h 6857997"/>
              <a:gd name="connsiteX159" fmla="*/ 623770 w 8039097"/>
              <a:gd name="connsiteY159" fmla="*/ 6618229 h 6857997"/>
              <a:gd name="connsiteX160" fmla="*/ 644573 w 8039097"/>
              <a:gd name="connsiteY160" fmla="*/ 6637449 h 6857997"/>
              <a:gd name="connsiteX161" fmla="*/ 623770 w 8039097"/>
              <a:gd name="connsiteY161" fmla="*/ 6657120 h 6857997"/>
              <a:gd name="connsiteX162" fmla="*/ 607716 w 8039097"/>
              <a:gd name="connsiteY162" fmla="*/ 6657120 h 6857997"/>
              <a:gd name="connsiteX163" fmla="*/ 1172537 w 8039097"/>
              <a:gd name="connsiteY163" fmla="*/ 6611672 h 6857997"/>
              <a:gd name="connsiteX164" fmla="*/ 1162362 w 8039097"/>
              <a:gd name="connsiteY164" fmla="*/ 6621848 h 6857997"/>
              <a:gd name="connsiteX165" fmla="*/ 1172537 w 8039097"/>
              <a:gd name="connsiteY165" fmla="*/ 6632022 h 6857997"/>
              <a:gd name="connsiteX166" fmla="*/ 1182713 w 8039097"/>
              <a:gd name="connsiteY166" fmla="*/ 6621848 h 6857997"/>
              <a:gd name="connsiteX167" fmla="*/ 1172537 w 8039097"/>
              <a:gd name="connsiteY167" fmla="*/ 6611672 h 6857997"/>
              <a:gd name="connsiteX168" fmla="*/ 1029184 w 8039097"/>
              <a:gd name="connsiteY168" fmla="*/ 6611672 h 6857997"/>
              <a:gd name="connsiteX169" fmla="*/ 1029184 w 8039097"/>
              <a:gd name="connsiteY169" fmla="*/ 6697142 h 6857997"/>
              <a:gd name="connsiteX170" fmla="*/ 1045012 w 8039097"/>
              <a:gd name="connsiteY170" fmla="*/ 6697142 h 6857997"/>
              <a:gd name="connsiteX171" fmla="*/ 1045012 w 8039097"/>
              <a:gd name="connsiteY171" fmla="*/ 6611672 h 6857997"/>
              <a:gd name="connsiteX172" fmla="*/ 600255 w 8039097"/>
              <a:gd name="connsiteY172" fmla="*/ 6611672 h 6857997"/>
              <a:gd name="connsiteX173" fmla="*/ 600255 w 8039097"/>
              <a:gd name="connsiteY173" fmla="*/ 6697142 h 6857997"/>
              <a:gd name="connsiteX174" fmla="*/ 607716 w 8039097"/>
              <a:gd name="connsiteY174" fmla="*/ 6697142 h 6857997"/>
              <a:gd name="connsiteX175" fmla="*/ 607716 w 8039097"/>
              <a:gd name="connsiteY175" fmla="*/ 6664129 h 6857997"/>
              <a:gd name="connsiteX176" fmla="*/ 622866 w 8039097"/>
              <a:gd name="connsiteY176" fmla="*/ 6664129 h 6857997"/>
              <a:gd name="connsiteX177" fmla="*/ 652260 w 8039097"/>
              <a:gd name="connsiteY177" fmla="*/ 6637675 h 6857997"/>
              <a:gd name="connsiteX178" fmla="*/ 622866 w 8039097"/>
              <a:gd name="connsiteY178" fmla="*/ 6611672 h 6857997"/>
              <a:gd name="connsiteX179" fmla="*/ 897362 w 8039097"/>
              <a:gd name="connsiteY179" fmla="*/ 6610994 h 6857997"/>
              <a:gd name="connsiteX180" fmla="*/ 885153 w 8039097"/>
              <a:gd name="connsiteY180" fmla="*/ 6623883 h 6857997"/>
              <a:gd name="connsiteX181" fmla="*/ 884926 w 8039097"/>
              <a:gd name="connsiteY181" fmla="*/ 6623883 h 6857997"/>
              <a:gd name="connsiteX182" fmla="*/ 884926 w 8039097"/>
              <a:gd name="connsiteY182" fmla="*/ 6643102 h 6857997"/>
              <a:gd name="connsiteX183" fmla="*/ 875656 w 8039097"/>
              <a:gd name="connsiteY183" fmla="*/ 6643102 h 6857997"/>
              <a:gd name="connsiteX184" fmla="*/ 875656 w 8039097"/>
              <a:gd name="connsiteY184" fmla="*/ 6649206 h 6857997"/>
              <a:gd name="connsiteX185" fmla="*/ 884926 w 8039097"/>
              <a:gd name="connsiteY185" fmla="*/ 6649206 h 6857997"/>
              <a:gd name="connsiteX186" fmla="*/ 884926 w 8039097"/>
              <a:gd name="connsiteY186" fmla="*/ 6696916 h 6857997"/>
              <a:gd name="connsiteX187" fmla="*/ 892388 w 8039097"/>
              <a:gd name="connsiteY187" fmla="*/ 6696916 h 6857997"/>
              <a:gd name="connsiteX188" fmla="*/ 892388 w 8039097"/>
              <a:gd name="connsiteY188" fmla="*/ 6649206 h 6857997"/>
              <a:gd name="connsiteX189" fmla="*/ 903467 w 8039097"/>
              <a:gd name="connsiteY189" fmla="*/ 6649206 h 6857997"/>
              <a:gd name="connsiteX190" fmla="*/ 903467 w 8039097"/>
              <a:gd name="connsiteY190" fmla="*/ 6643102 h 6857997"/>
              <a:gd name="connsiteX191" fmla="*/ 892388 w 8039097"/>
              <a:gd name="connsiteY191" fmla="*/ 6643102 h 6857997"/>
              <a:gd name="connsiteX192" fmla="*/ 892388 w 8039097"/>
              <a:gd name="connsiteY192" fmla="*/ 6624561 h 6857997"/>
              <a:gd name="connsiteX193" fmla="*/ 899171 w 8039097"/>
              <a:gd name="connsiteY193" fmla="*/ 6617326 h 6857997"/>
              <a:gd name="connsiteX194" fmla="*/ 904598 w 8039097"/>
              <a:gd name="connsiteY194" fmla="*/ 6618003 h 6857997"/>
              <a:gd name="connsiteX195" fmla="*/ 904598 w 8039097"/>
              <a:gd name="connsiteY195" fmla="*/ 6611446 h 6857997"/>
              <a:gd name="connsiteX196" fmla="*/ 897362 w 8039097"/>
              <a:gd name="connsiteY196" fmla="*/ 6610994 h 6857997"/>
              <a:gd name="connsiteX197" fmla="*/ 977857 w 8039097"/>
              <a:gd name="connsiteY197" fmla="*/ 6609863 h 6857997"/>
              <a:gd name="connsiteX198" fmla="*/ 933313 w 8039097"/>
              <a:gd name="connsiteY198" fmla="*/ 6654181 h 6857997"/>
              <a:gd name="connsiteX199" fmla="*/ 977857 w 8039097"/>
              <a:gd name="connsiteY199" fmla="*/ 6698498 h 6857997"/>
              <a:gd name="connsiteX200" fmla="*/ 1019687 w 8039097"/>
              <a:gd name="connsiteY200" fmla="*/ 6666617 h 6857997"/>
              <a:gd name="connsiteX201" fmla="*/ 1000920 w 8039097"/>
              <a:gd name="connsiteY201" fmla="*/ 6666617 h 6857997"/>
              <a:gd name="connsiteX202" fmla="*/ 977631 w 8039097"/>
              <a:gd name="connsiteY202" fmla="*/ 6682897 h 6857997"/>
              <a:gd name="connsiteX203" fmla="*/ 950723 w 8039097"/>
              <a:gd name="connsiteY203" fmla="*/ 6654181 h 6857997"/>
              <a:gd name="connsiteX204" fmla="*/ 977631 w 8039097"/>
              <a:gd name="connsiteY204" fmla="*/ 6625465 h 6857997"/>
              <a:gd name="connsiteX205" fmla="*/ 1000920 w 8039097"/>
              <a:gd name="connsiteY205" fmla="*/ 6641745 h 6857997"/>
              <a:gd name="connsiteX206" fmla="*/ 1019687 w 8039097"/>
              <a:gd name="connsiteY206" fmla="*/ 6641745 h 6857997"/>
              <a:gd name="connsiteX207" fmla="*/ 977857 w 8039097"/>
              <a:gd name="connsiteY207" fmla="*/ 6609863 h 6857997"/>
              <a:gd name="connsiteX208" fmla="*/ 1441834 w 8039097"/>
              <a:gd name="connsiteY208" fmla="*/ 6503366 h 6857997"/>
              <a:gd name="connsiteX209" fmla="*/ 1444547 w 8039097"/>
              <a:gd name="connsiteY209" fmla="*/ 6503366 h 6857997"/>
              <a:gd name="connsiteX210" fmla="*/ 1447261 w 8039097"/>
              <a:gd name="connsiteY210" fmla="*/ 6504044 h 6857997"/>
              <a:gd name="connsiteX211" fmla="*/ 1447939 w 8039097"/>
              <a:gd name="connsiteY211" fmla="*/ 6506079 h 6857997"/>
              <a:gd name="connsiteX212" fmla="*/ 1447034 w 8039097"/>
              <a:gd name="connsiteY212" fmla="*/ 6507888 h 6857997"/>
              <a:gd name="connsiteX213" fmla="*/ 1444773 w 8039097"/>
              <a:gd name="connsiteY213" fmla="*/ 6508566 h 6857997"/>
              <a:gd name="connsiteX214" fmla="*/ 1441834 w 8039097"/>
              <a:gd name="connsiteY214" fmla="*/ 6508566 h 6857997"/>
              <a:gd name="connsiteX215" fmla="*/ 1438668 w 8039097"/>
              <a:gd name="connsiteY215" fmla="*/ 6501104 h 6857997"/>
              <a:gd name="connsiteX216" fmla="*/ 1438668 w 8039097"/>
              <a:gd name="connsiteY216" fmla="*/ 6518063 h 6857997"/>
              <a:gd name="connsiteX217" fmla="*/ 1441834 w 8039097"/>
              <a:gd name="connsiteY217" fmla="*/ 6518063 h 6857997"/>
              <a:gd name="connsiteX218" fmla="*/ 1441834 w 8039097"/>
              <a:gd name="connsiteY218" fmla="*/ 6511279 h 6857997"/>
              <a:gd name="connsiteX219" fmla="*/ 1445226 w 8039097"/>
              <a:gd name="connsiteY219" fmla="*/ 6511279 h 6857997"/>
              <a:gd name="connsiteX220" fmla="*/ 1447486 w 8039097"/>
              <a:gd name="connsiteY220" fmla="*/ 6511958 h 6857997"/>
              <a:gd name="connsiteX221" fmla="*/ 1448165 w 8039097"/>
              <a:gd name="connsiteY221" fmla="*/ 6513992 h 6857997"/>
              <a:gd name="connsiteX222" fmla="*/ 1448165 w 8039097"/>
              <a:gd name="connsiteY222" fmla="*/ 6516706 h 6857997"/>
              <a:gd name="connsiteX223" fmla="*/ 1448391 w 8039097"/>
              <a:gd name="connsiteY223" fmla="*/ 6517836 h 6857997"/>
              <a:gd name="connsiteX224" fmla="*/ 1451331 w 8039097"/>
              <a:gd name="connsiteY224" fmla="*/ 6517836 h 6857997"/>
              <a:gd name="connsiteX225" fmla="*/ 1451331 w 8039097"/>
              <a:gd name="connsiteY225" fmla="*/ 6517611 h 6857997"/>
              <a:gd name="connsiteX226" fmla="*/ 1450878 w 8039097"/>
              <a:gd name="connsiteY226" fmla="*/ 6516480 h 6857997"/>
              <a:gd name="connsiteX227" fmla="*/ 1450878 w 8039097"/>
              <a:gd name="connsiteY227" fmla="*/ 6515123 h 6857997"/>
              <a:gd name="connsiteX228" fmla="*/ 1450878 w 8039097"/>
              <a:gd name="connsiteY228" fmla="*/ 6513992 h 6857997"/>
              <a:gd name="connsiteX229" fmla="*/ 1450200 w 8039097"/>
              <a:gd name="connsiteY229" fmla="*/ 6511505 h 6857997"/>
              <a:gd name="connsiteX230" fmla="*/ 1448391 w 8039097"/>
              <a:gd name="connsiteY230" fmla="*/ 6509923 h 6857997"/>
              <a:gd name="connsiteX231" fmla="*/ 1450200 w 8039097"/>
              <a:gd name="connsiteY231" fmla="*/ 6508340 h 6857997"/>
              <a:gd name="connsiteX232" fmla="*/ 1450878 w 8039097"/>
              <a:gd name="connsiteY232" fmla="*/ 6506305 h 6857997"/>
              <a:gd name="connsiteX233" fmla="*/ 1449070 w 8039097"/>
              <a:gd name="connsiteY233" fmla="*/ 6502461 h 6857997"/>
              <a:gd name="connsiteX234" fmla="*/ 1444321 w 8039097"/>
              <a:gd name="connsiteY234" fmla="*/ 6501104 h 6857997"/>
              <a:gd name="connsiteX235" fmla="*/ 1436860 w 8039097"/>
              <a:gd name="connsiteY235" fmla="*/ 6500426 h 6857997"/>
              <a:gd name="connsiteX236" fmla="*/ 1452914 w 8039097"/>
              <a:gd name="connsiteY236" fmla="*/ 6500878 h 6857997"/>
              <a:gd name="connsiteX237" fmla="*/ 1452914 w 8039097"/>
              <a:gd name="connsiteY237" fmla="*/ 6518515 h 6857997"/>
              <a:gd name="connsiteX238" fmla="*/ 1452235 w 8039097"/>
              <a:gd name="connsiteY238" fmla="*/ 6519193 h 6857997"/>
              <a:gd name="connsiteX239" fmla="*/ 1436181 w 8039097"/>
              <a:gd name="connsiteY239" fmla="*/ 6518515 h 6857997"/>
              <a:gd name="connsiteX240" fmla="*/ 1432789 w 8039097"/>
              <a:gd name="connsiteY240" fmla="*/ 6509696 h 6857997"/>
              <a:gd name="connsiteX241" fmla="*/ 1436408 w 8039097"/>
              <a:gd name="connsiteY241" fmla="*/ 6500878 h 6857997"/>
              <a:gd name="connsiteX242" fmla="*/ 1444236 w 8039097"/>
              <a:gd name="connsiteY242" fmla="*/ 6494858 h 6857997"/>
              <a:gd name="connsiteX243" fmla="*/ 1434598 w 8039097"/>
              <a:gd name="connsiteY243" fmla="*/ 6499070 h 6857997"/>
              <a:gd name="connsiteX244" fmla="*/ 1430528 w 8039097"/>
              <a:gd name="connsiteY244" fmla="*/ 6509696 h 6857997"/>
              <a:gd name="connsiteX245" fmla="*/ 1434598 w 8039097"/>
              <a:gd name="connsiteY245" fmla="*/ 6520324 h 6857997"/>
              <a:gd name="connsiteX246" fmla="*/ 1435050 w 8039097"/>
              <a:gd name="connsiteY246" fmla="*/ 6520776 h 6857997"/>
              <a:gd name="connsiteX247" fmla="*/ 1454497 w 8039097"/>
              <a:gd name="connsiteY247" fmla="*/ 6520324 h 6857997"/>
              <a:gd name="connsiteX248" fmla="*/ 1458566 w 8039097"/>
              <a:gd name="connsiteY248" fmla="*/ 6509696 h 6857997"/>
              <a:gd name="connsiteX249" fmla="*/ 1454497 w 8039097"/>
              <a:gd name="connsiteY249" fmla="*/ 6499070 h 6857997"/>
              <a:gd name="connsiteX250" fmla="*/ 1454044 w 8039097"/>
              <a:gd name="connsiteY250" fmla="*/ 6498618 h 6857997"/>
              <a:gd name="connsiteX251" fmla="*/ 1444236 w 8039097"/>
              <a:gd name="connsiteY251" fmla="*/ 6494858 h 6857997"/>
              <a:gd name="connsiteX252" fmla="*/ 1102668 w 8039097"/>
              <a:gd name="connsiteY252" fmla="*/ 6404556 h 6857997"/>
              <a:gd name="connsiteX253" fmla="*/ 1134098 w 8039097"/>
              <a:gd name="connsiteY253" fmla="*/ 6455431 h 6857997"/>
              <a:gd name="connsiteX254" fmla="*/ 1099730 w 8039097"/>
              <a:gd name="connsiteY254" fmla="*/ 6508792 h 6857997"/>
              <a:gd name="connsiteX255" fmla="*/ 1081866 w 8039097"/>
              <a:gd name="connsiteY255" fmla="*/ 6505853 h 6857997"/>
              <a:gd name="connsiteX256" fmla="*/ 1081866 w 8039097"/>
              <a:gd name="connsiteY256" fmla="*/ 6408626 h 6857997"/>
              <a:gd name="connsiteX257" fmla="*/ 1102668 w 8039097"/>
              <a:gd name="connsiteY257" fmla="*/ 6404556 h 6857997"/>
              <a:gd name="connsiteX258" fmla="*/ 1279259 w 8039097"/>
              <a:gd name="connsiteY258" fmla="*/ 6388276 h 6857997"/>
              <a:gd name="connsiteX259" fmla="*/ 1279259 w 8039097"/>
              <a:gd name="connsiteY259" fmla="*/ 6525073 h 6857997"/>
              <a:gd name="connsiteX260" fmla="*/ 1310236 w 8039097"/>
              <a:gd name="connsiteY260" fmla="*/ 6525073 h 6857997"/>
              <a:gd name="connsiteX261" fmla="*/ 1310236 w 8039097"/>
              <a:gd name="connsiteY261" fmla="*/ 6388276 h 6857997"/>
              <a:gd name="connsiteX262" fmla="*/ 990519 w 8039097"/>
              <a:gd name="connsiteY262" fmla="*/ 6388276 h 6857997"/>
              <a:gd name="connsiteX263" fmla="*/ 990519 w 8039097"/>
              <a:gd name="connsiteY263" fmla="*/ 6525073 h 6857997"/>
              <a:gd name="connsiteX264" fmla="*/ 1021495 w 8039097"/>
              <a:gd name="connsiteY264" fmla="*/ 6525073 h 6857997"/>
              <a:gd name="connsiteX265" fmla="*/ 1021495 w 8039097"/>
              <a:gd name="connsiteY265" fmla="*/ 6388276 h 6857997"/>
              <a:gd name="connsiteX266" fmla="*/ 718961 w 8039097"/>
              <a:gd name="connsiteY266" fmla="*/ 6388276 h 6857997"/>
              <a:gd name="connsiteX267" fmla="*/ 762148 w 8039097"/>
              <a:gd name="connsiteY267" fmla="*/ 6454300 h 6857997"/>
              <a:gd name="connsiteX268" fmla="*/ 713986 w 8039097"/>
              <a:gd name="connsiteY268" fmla="*/ 6525298 h 6857997"/>
              <a:gd name="connsiteX269" fmla="*/ 749712 w 8039097"/>
              <a:gd name="connsiteY269" fmla="*/ 6525298 h 6857997"/>
              <a:gd name="connsiteX270" fmla="*/ 779332 w 8039097"/>
              <a:gd name="connsiteY270" fmla="*/ 6475554 h 6857997"/>
              <a:gd name="connsiteX271" fmla="*/ 780010 w 8039097"/>
              <a:gd name="connsiteY271" fmla="*/ 6475554 h 6857997"/>
              <a:gd name="connsiteX272" fmla="*/ 809178 w 8039097"/>
              <a:gd name="connsiteY272" fmla="*/ 6525298 h 6857997"/>
              <a:gd name="connsiteX273" fmla="*/ 847617 w 8039097"/>
              <a:gd name="connsiteY273" fmla="*/ 6525298 h 6857997"/>
              <a:gd name="connsiteX274" fmla="*/ 799003 w 8039097"/>
              <a:gd name="connsiteY274" fmla="*/ 6452265 h 6857997"/>
              <a:gd name="connsiteX275" fmla="*/ 843095 w 8039097"/>
              <a:gd name="connsiteY275" fmla="*/ 6388276 h 6857997"/>
              <a:gd name="connsiteX276" fmla="*/ 809857 w 8039097"/>
              <a:gd name="connsiteY276" fmla="*/ 6388276 h 6857997"/>
              <a:gd name="connsiteX277" fmla="*/ 782498 w 8039097"/>
              <a:gd name="connsiteY277" fmla="*/ 6433046 h 6857997"/>
              <a:gd name="connsiteX278" fmla="*/ 782045 w 8039097"/>
              <a:gd name="connsiteY278" fmla="*/ 6433046 h 6857997"/>
              <a:gd name="connsiteX279" fmla="*/ 755816 w 8039097"/>
              <a:gd name="connsiteY279" fmla="*/ 6388276 h 6857997"/>
              <a:gd name="connsiteX280" fmla="*/ 1260266 w 8039097"/>
              <a:gd name="connsiteY280" fmla="*/ 6386240 h 6857997"/>
              <a:gd name="connsiteX281" fmla="*/ 1189041 w 8039097"/>
              <a:gd name="connsiteY281" fmla="*/ 6395737 h 6857997"/>
              <a:gd name="connsiteX282" fmla="*/ 1189041 w 8039097"/>
              <a:gd name="connsiteY282" fmla="*/ 6525298 h 6857997"/>
              <a:gd name="connsiteX283" fmla="*/ 1220019 w 8039097"/>
              <a:gd name="connsiteY283" fmla="*/ 6525298 h 6857997"/>
              <a:gd name="connsiteX284" fmla="*/ 1220019 w 8039097"/>
              <a:gd name="connsiteY284" fmla="*/ 6409756 h 6857997"/>
              <a:gd name="connsiteX285" fmla="*/ 1253935 w 8039097"/>
              <a:gd name="connsiteY285" fmla="*/ 6408626 h 6857997"/>
              <a:gd name="connsiteX286" fmla="*/ 1260266 w 8039097"/>
              <a:gd name="connsiteY286" fmla="*/ 6386240 h 6857997"/>
              <a:gd name="connsiteX287" fmla="*/ 1385757 w 8039097"/>
              <a:gd name="connsiteY287" fmla="*/ 6385790 h 6857997"/>
              <a:gd name="connsiteX288" fmla="*/ 1338274 w 8039097"/>
              <a:gd name="connsiteY288" fmla="*/ 6425358 h 6857997"/>
              <a:gd name="connsiteX289" fmla="*/ 1372642 w 8039097"/>
              <a:gd name="connsiteY289" fmla="*/ 6463797 h 6857997"/>
              <a:gd name="connsiteX290" fmla="*/ 1397063 w 8039097"/>
              <a:gd name="connsiteY290" fmla="*/ 6486408 h 6857997"/>
              <a:gd name="connsiteX291" fmla="*/ 1371512 w 8039097"/>
              <a:gd name="connsiteY291" fmla="*/ 6505627 h 6857997"/>
              <a:gd name="connsiteX292" fmla="*/ 1343248 w 8039097"/>
              <a:gd name="connsiteY292" fmla="*/ 6497713 h 6857997"/>
              <a:gd name="connsiteX293" fmla="*/ 1334430 w 8039097"/>
              <a:gd name="connsiteY293" fmla="*/ 6517611 h 6857997"/>
              <a:gd name="connsiteX294" fmla="*/ 1376034 w 8039097"/>
              <a:gd name="connsiteY294" fmla="*/ 6527560 h 6857997"/>
              <a:gd name="connsiteX295" fmla="*/ 1429622 w 8039097"/>
              <a:gd name="connsiteY295" fmla="*/ 6485503 h 6857997"/>
              <a:gd name="connsiteX296" fmla="*/ 1393671 w 8039097"/>
              <a:gd name="connsiteY296" fmla="*/ 6445256 h 6857997"/>
              <a:gd name="connsiteX297" fmla="*/ 1369251 w 8039097"/>
              <a:gd name="connsiteY297" fmla="*/ 6423776 h 6857997"/>
              <a:gd name="connsiteX298" fmla="*/ 1392767 w 8039097"/>
              <a:gd name="connsiteY298" fmla="*/ 6405687 h 6857997"/>
              <a:gd name="connsiteX299" fmla="*/ 1416508 w 8039097"/>
              <a:gd name="connsiteY299" fmla="*/ 6413375 h 6857997"/>
              <a:gd name="connsiteX300" fmla="*/ 1424874 w 8039097"/>
              <a:gd name="connsiteY300" fmla="*/ 6395286 h 6857997"/>
              <a:gd name="connsiteX301" fmla="*/ 1385757 w 8039097"/>
              <a:gd name="connsiteY301" fmla="*/ 6385790 h 6857997"/>
              <a:gd name="connsiteX302" fmla="*/ 635073 w 8039097"/>
              <a:gd name="connsiteY302" fmla="*/ 6350742 h 6857997"/>
              <a:gd name="connsiteX303" fmla="*/ 595278 w 8039097"/>
              <a:gd name="connsiteY303" fmla="*/ 6398677 h 6857997"/>
              <a:gd name="connsiteX304" fmla="*/ 595278 w 8039097"/>
              <a:gd name="connsiteY304" fmla="*/ 6477815 h 6857997"/>
              <a:gd name="connsiteX305" fmla="*/ 635073 w 8039097"/>
              <a:gd name="connsiteY305" fmla="*/ 6525750 h 6857997"/>
              <a:gd name="connsiteX306" fmla="*/ 697480 w 8039097"/>
              <a:gd name="connsiteY306" fmla="*/ 6525750 h 6857997"/>
              <a:gd name="connsiteX307" fmla="*/ 697480 w 8039097"/>
              <a:gd name="connsiteY307" fmla="*/ 6504270 h 6857997"/>
              <a:gd name="connsiteX308" fmla="*/ 649770 w 8039097"/>
              <a:gd name="connsiteY308" fmla="*/ 6504270 h 6857997"/>
              <a:gd name="connsiteX309" fmla="*/ 627612 w 8039097"/>
              <a:gd name="connsiteY309" fmla="*/ 6480980 h 6857997"/>
              <a:gd name="connsiteX310" fmla="*/ 627612 w 8039097"/>
              <a:gd name="connsiteY310" fmla="*/ 6446386 h 6857997"/>
              <a:gd name="connsiteX311" fmla="*/ 691827 w 8039097"/>
              <a:gd name="connsiteY311" fmla="*/ 6446386 h 6857997"/>
              <a:gd name="connsiteX312" fmla="*/ 691827 w 8039097"/>
              <a:gd name="connsiteY312" fmla="*/ 6424906 h 6857997"/>
              <a:gd name="connsiteX313" fmla="*/ 627612 w 8039097"/>
              <a:gd name="connsiteY313" fmla="*/ 6424906 h 6857997"/>
              <a:gd name="connsiteX314" fmla="*/ 627612 w 8039097"/>
              <a:gd name="connsiteY314" fmla="*/ 6395512 h 6857997"/>
              <a:gd name="connsiteX315" fmla="*/ 649770 w 8039097"/>
              <a:gd name="connsiteY315" fmla="*/ 6372223 h 6857997"/>
              <a:gd name="connsiteX316" fmla="*/ 697706 w 8039097"/>
              <a:gd name="connsiteY316" fmla="*/ 6372223 h 6857997"/>
              <a:gd name="connsiteX317" fmla="*/ 697706 w 8039097"/>
              <a:gd name="connsiteY317" fmla="*/ 6350742 h 6857997"/>
              <a:gd name="connsiteX318" fmla="*/ 867740 w 8039097"/>
              <a:gd name="connsiteY318" fmla="*/ 6350516 h 6857997"/>
              <a:gd name="connsiteX319" fmla="*/ 867740 w 8039097"/>
              <a:gd name="connsiteY319" fmla="*/ 6477590 h 6857997"/>
              <a:gd name="connsiteX320" fmla="*/ 907535 w 8039097"/>
              <a:gd name="connsiteY320" fmla="*/ 6525525 h 6857997"/>
              <a:gd name="connsiteX321" fmla="*/ 969715 w 8039097"/>
              <a:gd name="connsiteY321" fmla="*/ 6525525 h 6857997"/>
              <a:gd name="connsiteX322" fmla="*/ 969715 w 8039097"/>
              <a:gd name="connsiteY322" fmla="*/ 6504044 h 6857997"/>
              <a:gd name="connsiteX323" fmla="*/ 922232 w 8039097"/>
              <a:gd name="connsiteY323" fmla="*/ 6504044 h 6857997"/>
              <a:gd name="connsiteX324" fmla="*/ 900073 w 8039097"/>
              <a:gd name="connsiteY324" fmla="*/ 6480755 h 6857997"/>
              <a:gd name="connsiteX325" fmla="*/ 900073 w 8039097"/>
              <a:gd name="connsiteY325" fmla="*/ 6350516 h 6857997"/>
              <a:gd name="connsiteX326" fmla="*/ 1081866 w 8039097"/>
              <a:gd name="connsiteY326" fmla="*/ 6349159 h 6857997"/>
              <a:gd name="connsiteX327" fmla="*/ 1051116 w 8039097"/>
              <a:gd name="connsiteY327" fmla="*/ 6354812 h 6857997"/>
              <a:gd name="connsiteX328" fmla="*/ 1051116 w 8039097"/>
              <a:gd name="connsiteY328" fmla="*/ 6517836 h 6857997"/>
              <a:gd name="connsiteX329" fmla="*/ 1098599 w 8039097"/>
              <a:gd name="connsiteY329" fmla="*/ 6527785 h 6857997"/>
              <a:gd name="connsiteX330" fmla="*/ 1164849 w 8039097"/>
              <a:gd name="connsiteY330" fmla="*/ 6453622 h 6857997"/>
              <a:gd name="connsiteX331" fmla="*/ 1111035 w 8039097"/>
              <a:gd name="connsiteY331" fmla="*/ 6386694 h 6857997"/>
              <a:gd name="connsiteX332" fmla="*/ 1081866 w 8039097"/>
              <a:gd name="connsiteY332" fmla="*/ 6392346 h 6857997"/>
              <a:gd name="connsiteX333" fmla="*/ 1149926 w 8039097"/>
              <a:gd name="connsiteY333" fmla="*/ 6251480 h 6857997"/>
              <a:gd name="connsiteX334" fmla="*/ 991648 w 8039097"/>
              <a:gd name="connsiteY334" fmla="*/ 6331975 h 6857997"/>
              <a:gd name="connsiteX335" fmla="*/ 986900 w 8039097"/>
              <a:gd name="connsiteY335" fmla="*/ 6344411 h 6857997"/>
              <a:gd name="connsiteX336" fmla="*/ 991196 w 8039097"/>
              <a:gd name="connsiteY336" fmla="*/ 6356848 h 6857997"/>
              <a:gd name="connsiteX337" fmla="*/ 1005668 w 8039097"/>
              <a:gd name="connsiteY337" fmla="*/ 6364309 h 6857997"/>
              <a:gd name="connsiteX338" fmla="*/ 1023078 w 8039097"/>
              <a:gd name="connsiteY338" fmla="*/ 6354587 h 6857997"/>
              <a:gd name="connsiteX339" fmla="*/ 1149474 w 8039097"/>
              <a:gd name="connsiteY339" fmla="*/ 6259846 h 6857997"/>
              <a:gd name="connsiteX340" fmla="*/ 1278130 w 8039097"/>
              <a:gd name="connsiteY340" fmla="*/ 6355491 h 6857997"/>
              <a:gd name="connsiteX341" fmla="*/ 1297124 w 8039097"/>
              <a:gd name="connsiteY341" fmla="*/ 6363630 h 6857997"/>
              <a:gd name="connsiteX342" fmla="*/ 1313629 w 8039097"/>
              <a:gd name="connsiteY342" fmla="*/ 6344638 h 6857997"/>
              <a:gd name="connsiteX343" fmla="*/ 1309333 w 8039097"/>
              <a:gd name="connsiteY343" fmla="*/ 6332202 h 6857997"/>
              <a:gd name="connsiteX344" fmla="*/ 1149926 w 8039097"/>
              <a:gd name="connsiteY344" fmla="*/ 6251480 h 6857997"/>
              <a:gd name="connsiteX345" fmla="*/ 0 w 8039097"/>
              <a:gd name="connsiteY345" fmla="*/ 0 h 6857997"/>
              <a:gd name="connsiteX346" fmla="*/ 8039097 w 8039097"/>
              <a:gd name="connsiteY346" fmla="*/ 0 h 6857997"/>
              <a:gd name="connsiteX347" fmla="*/ 8039097 w 8039097"/>
              <a:gd name="connsiteY347" fmla="*/ 6857997 h 6857997"/>
              <a:gd name="connsiteX348" fmla="*/ 0 w 8039097"/>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8039097" h="6857997">
                <a:moveTo>
                  <a:pt x="1286044" y="6672947"/>
                </a:moveTo>
                <a:lnTo>
                  <a:pt x="1286044" y="6677017"/>
                </a:lnTo>
                <a:cubicBezTo>
                  <a:pt x="1286044" y="6684027"/>
                  <a:pt x="1280844" y="6686965"/>
                  <a:pt x="1275191" y="6686740"/>
                </a:cubicBezTo>
                <a:cubicBezTo>
                  <a:pt x="1270443" y="6686740"/>
                  <a:pt x="1267277" y="6684027"/>
                  <a:pt x="1267277" y="6680183"/>
                </a:cubicBezTo>
                <a:cubicBezTo>
                  <a:pt x="1267277" y="6676339"/>
                  <a:pt x="1270216" y="6674078"/>
                  <a:pt x="1275191" y="6674078"/>
                </a:cubicBezTo>
                <a:lnTo>
                  <a:pt x="1281070" y="6674078"/>
                </a:lnTo>
                <a:cubicBezTo>
                  <a:pt x="1283330" y="6674078"/>
                  <a:pt x="1285140" y="6673852"/>
                  <a:pt x="1286044" y="6672947"/>
                </a:cubicBezTo>
                <a:close/>
                <a:moveTo>
                  <a:pt x="1089783" y="6672947"/>
                </a:moveTo>
                <a:lnTo>
                  <a:pt x="1089783" y="6677017"/>
                </a:lnTo>
                <a:cubicBezTo>
                  <a:pt x="1089783" y="6684027"/>
                  <a:pt x="1084582" y="6686965"/>
                  <a:pt x="1078930" y="6686740"/>
                </a:cubicBezTo>
                <a:cubicBezTo>
                  <a:pt x="1074181" y="6686740"/>
                  <a:pt x="1071015" y="6684027"/>
                  <a:pt x="1071015" y="6680183"/>
                </a:cubicBezTo>
                <a:cubicBezTo>
                  <a:pt x="1071015" y="6676339"/>
                  <a:pt x="1073955" y="6674078"/>
                  <a:pt x="1078930" y="6674078"/>
                </a:cubicBezTo>
                <a:lnTo>
                  <a:pt x="1084808" y="6674078"/>
                </a:lnTo>
                <a:cubicBezTo>
                  <a:pt x="1087069" y="6674078"/>
                  <a:pt x="1088878" y="6673852"/>
                  <a:pt x="1089783" y="6672947"/>
                </a:cubicBezTo>
                <a:close/>
                <a:moveTo>
                  <a:pt x="694316" y="6670461"/>
                </a:moveTo>
                <a:lnTo>
                  <a:pt x="694316" y="6677923"/>
                </a:lnTo>
                <a:cubicBezTo>
                  <a:pt x="694316" y="6687645"/>
                  <a:pt x="686403" y="6692168"/>
                  <a:pt x="678488" y="6692168"/>
                </a:cubicBezTo>
                <a:cubicBezTo>
                  <a:pt x="669444" y="6692168"/>
                  <a:pt x="665827" y="6686741"/>
                  <a:pt x="665827" y="6681992"/>
                </a:cubicBezTo>
                <a:cubicBezTo>
                  <a:pt x="665827" y="6676340"/>
                  <a:pt x="669444" y="6672496"/>
                  <a:pt x="677358" y="6672496"/>
                </a:cubicBezTo>
                <a:lnTo>
                  <a:pt x="687307" y="6672496"/>
                </a:lnTo>
                <a:cubicBezTo>
                  <a:pt x="690246" y="6672496"/>
                  <a:pt x="692960" y="6672044"/>
                  <a:pt x="694316" y="6670461"/>
                </a:cubicBezTo>
                <a:close/>
                <a:moveTo>
                  <a:pt x="1383498" y="6653051"/>
                </a:moveTo>
                <a:cubicBezTo>
                  <a:pt x="1390281" y="6653051"/>
                  <a:pt x="1395029" y="6657572"/>
                  <a:pt x="1395934" y="6663225"/>
                </a:cubicBezTo>
                <a:lnTo>
                  <a:pt x="1370835" y="6663225"/>
                </a:lnTo>
                <a:cubicBezTo>
                  <a:pt x="1372192" y="6657120"/>
                  <a:pt x="1376940" y="6652824"/>
                  <a:pt x="1383498"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5" y="6642423"/>
                </a:moveTo>
                <a:cubicBezTo>
                  <a:pt x="735468" y="6642423"/>
                  <a:pt x="728911" y="6645363"/>
                  <a:pt x="725745" y="6652599"/>
                </a:cubicBezTo>
                <a:lnTo>
                  <a:pt x="725745" y="6643328"/>
                </a:lnTo>
                <a:lnTo>
                  <a:pt x="718736" y="6643328"/>
                </a:lnTo>
                <a:lnTo>
                  <a:pt x="718736" y="6697142"/>
                </a:lnTo>
                <a:lnTo>
                  <a:pt x="725971" y="6697142"/>
                </a:lnTo>
                <a:lnTo>
                  <a:pt x="725971" y="6667069"/>
                </a:lnTo>
                <a:cubicBezTo>
                  <a:pt x="725971" y="6654181"/>
                  <a:pt x="732754" y="6649885"/>
                  <a:pt x="742251" y="6649885"/>
                </a:cubicBezTo>
                <a:lnTo>
                  <a:pt x="745869" y="6649885"/>
                </a:lnTo>
                <a:lnTo>
                  <a:pt x="746095" y="6642650"/>
                </a:lnTo>
                <a:cubicBezTo>
                  <a:pt x="744512" y="6642650"/>
                  <a:pt x="743156" y="6642423"/>
                  <a:pt x="742025"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2" y="6641745"/>
                </a:moveTo>
                <a:cubicBezTo>
                  <a:pt x="671932" y="6641745"/>
                  <a:pt x="664244" y="6645589"/>
                  <a:pt x="660626" y="6648529"/>
                </a:cubicBezTo>
                <a:lnTo>
                  <a:pt x="664244" y="6654181"/>
                </a:lnTo>
                <a:cubicBezTo>
                  <a:pt x="668540" y="6651242"/>
                  <a:pt x="673967" y="6648302"/>
                  <a:pt x="680749" y="6648302"/>
                </a:cubicBezTo>
                <a:cubicBezTo>
                  <a:pt x="687985" y="6648302"/>
                  <a:pt x="694316" y="6651694"/>
                  <a:pt x="694316" y="6659834"/>
                </a:cubicBezTo>
                <a:lnTo>
                  <a:pt x="694090" y="6661191"/>
                </a:lnTo>
                <a:cubicBezTo>
                  <a:pt x="694090" y="6664130"/>
                  <a:pt x="692733" y="6666165"/>
                  <a:pt x="688889" y="6666165"/>
                </a:cubicBezTo>
                <a:lnTo>
                  <a:pt x="676001" y="6666165"/>
                </a:lnTo>
                <a:cubicBezTo>
                  <a:pt x="664696" y="6666165"/>
                  <a:pt x="657687" y="6672270"/>
                  <a:pt x="657687" y="6681992"/>
                </a:cubicBezTo>
                <a:cubicBezTo>
                  <a:pt x="657687" y="6691716"/>
                  <a:pt x="665600" y="6698498"/>
                  <a:pt x="677358" y="6698498"/>
                </a:cubicBezTo>
                <a:cubicBezTo>
                  <a:pt x="683915" y="6698498"/>
                  <a:pt x="691151" y="6695785"/>
                  <a:pt x="694316" y="6690358"/>
                </a:cubicBezTo>
                <a:lnTo>
                  <a:pt x="694316" y="6697142"/>
                </a:lnTo>
                <a:lnTo>
                  <a:pt x="701778" y="6697142"/>
                </a:lnTo>
                <a:lnTo>
                  <a:pt x="701778" y="6660060"/>
                </a:lnTo>
                <a:cubicBezTo>
                  <a:pt x="701778" y="6648981"/>
                  <a:pt x="694090" y="6641745"/>
                  <a:pt x="681202" y="6641745"/>
                </a:cubicBezTo>
                <a:close/>
                <a:moveTo>
                  <a:pt x="1157388" y="6641293"/>
                </a:moveTo>
                <a:lnTo>
                  <a:pt x="1157388" y="6654633"/>
                </a:lnTo>
                <a:lnTo>
                  <a:pt x="1165302" y="6654633"/>
                </a:lnTo>
                <a:lnTo>
                  <a:pt x="1165302" y="6697142"/>
                </a:lnTo>
                <a:lnTo>
                  <a:pt x="1181130" y="6697142"/>
                </a:lnTo>
                <a:lnTo>
                  <a:pt x="1181130" y="6641293"/>
                </a:lnTo>
                <a:close/>
                <a:moveTo>
                  <a:pt x="1189496" y="6641066"/>
                </a:moveTo>
                <a:lnTo>
                  <a:pt x="1208489" y="6697141"/>
                </a:lnTo>
                <a:lnTo>
                  <a:pt x="1228161" y="6697141"/>
                </a:lnTo>
                <a:lnTo>
                  <a:pt x="1248059" y="6641066"/>
                </a:lnTo>
                <a:lnTo>
                  <a:pt x="1231326" y="6641066"/>
                </a:lnTo>
                <a:lnTo>
                  <a:pt x="1218664" y="6679957"/>
                </a:lnTo>
                <a:lnTo>
                  <a:pt x="1206680" y="6641066"/>
                </a:lnTo>
                <a:close/>
                <a:moveTo>
                  <a:pt x="1383724" y="6640162"/>
                </a:moveTo>
                <a:cubicBezTo>
                  <a:pt x="1366992" y="6640162"/>
                  <a:pt x="1354555" y="6652598"/>
                  <a:pt x="1354555" y="6669556"/>
                </a:cubicBezTo>
                <a:cubicBezTo>
                  <a:pt x="1354555" y="6686514"/>
                  <a:pt x="1367217" y="6698950"/>
                  <a:pt x="1383950" y="6698950"/>
                </a:cubicBezTo>
                <a:cubicBezTo>
                  <a:pt x="1396386" y="6698950"/>
                  <a:pt x="1407013" y="6693298"/>
                  <a:pt x="1411987" y="6681314"/>
                </a:cubicBezTo>
                <a:lnTo>
                  <a:pt x="1395481" y="6679505"/>
                </a:lnTo>
                <a:cubicBezTo>
                  <a:pt x="1393221" y="6683122"/>
                  <a:pt x="1388925" y="6685158"/>
                  <a:pt x="1384176" y="6685158"/>
                </a:cubicBezTo>
                <a:cubicBezTo>
                  <a:pt x="1376940" y="6685158"/>
                  <a:pt x="1372192" y="6679957"/>
                  <a:pt x="1371288" y="6673852"/>
                </a:cubicBezTo>
                <a:lnTo>
                  <a:pt x="1412892" y="6673852"/>
                </a:lnTo>
                <a:lnTo>
                  <a:pt x="1413118" y="6673626"/>
                </a:lnTo>
                <a:cubicBezTo>
                  <a:pt x="1413118" y="6650111"/>
                  <a:pt x="1399099" y="6640162"/>
                  <a:pt x="1383724"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8" y="6639709"/>
                </a:moveTo>
                <a:cubicBezTo>
                  <a:pt x="1264111" y="6639709"/>
                  <a:pt x="1253710" y="6646493"/>
                  <a:pt x="1253710" y="6646493"/>
                </a:cubicBezTo>
                <a:lnTo>
                  <a:pt x="1259815" y="6658476"/>
                </a:lnTo>
                <a:cubicBezTo>
                  <a:pt x="1264111" y="6656215"/>
                  <a:pt x="1271121" y="6653275"/>
                  <a:pt x="1276773" y="6653275"/>
                </a:cubicBezTo>
                <a:cubicBezTo>
                  <a:pt x="1282878" y="6653275"/>
                  <a:pt x="1286044" y="6655763"/>
                  <a:pt x="1286044" y="6659833"/>
                </a:cubicBezTo>
                <a:lnTo>
                  <a:pt x="1286044" y="6660285"/>
                </a:lnTo>
                <a:cubicBezTo>
                  <a:pt x="1286044" y="6662546"/>
                  <a:pt x="1284914" y="6663676"/>
                  <a:pt x="1282200" y="6663676"/>
                </a:cubicBezTo>
                <a:lnTo>
                  <a:pt x="1271121" y="6663676"/>
                </a:lnTo>
                <a:cubicBezTo>
                  <a:pt x="1258684" y="6663676"/>
                  <a:pt x="1250771" y="6670234"/>
                  <a:pt x="1250771" y="6680861"/>
                </a:cubicBezTo>
                <a:cubicBezTo>
                  <a:pt x="1250771" y="6690132"/>
                  <a:pt x="1258684" y="6698497"/>
                  <a:pt x="1270443" y="6698497"/>
                </a:cubicBezTo>
                <a:cubicBezTo>
                  <a:pt x="1276773" y="6698497"/>
                  <a:pt x="1283105" y="6696010"/>
                  <a:pt x="1286044" y="6691714"/>
                </a:cubicBezTo>
                <a:lnTo>
                  <a:pt x="1286044" y="6697141"/>
                </a:lnTo>
                <a:lnTo>
                  <a:pt x="1301872" y="6697141"/>
                </a:lnTo>
                <a:lnTo>
                  <a:pt x="1301872" y="6660285"/>
                </a:lnTo>
                <a:cubicBezTo>
                  <a:pt x="1301872" y="6645588"/>
                  <a:pt x="1290340" y="6639709"/>
                  <a:pt x="1277678" y="6639709"/>
                </a:cubicBezTo>
                <a:close/>
                <a:moveTo>
                  <a:pt x="1081416" y="6639709"/>
                </a:moveTo>
                <a:cubicBezTo>
                  <a:pt x="1067850" y="6639709"/>
                  <a:pt x="1057449" y="6646493"/>
                  <a:pt x="1057449" y="6646493"/>
                </a:cubicBezTo>
                <a:lnTo>
                  <a:pt x="1063554" y="6658476"/>
                </a:lnTo>
                <a:cubicBezTo>
                  <a:pt x="1067850" y="6656215"/>
                  <a:pt x="1074859" y="6653275"/>
                  <a:pt x="1080512" y="6653275"/>
                </a:cubicBezTo>
                <a:cubicBezTo>
                  <a:pt x="1086617" y="6653275"/>
                  <a:pt x="1089783" y="6655763"/>
                  <a:pt x="1089783" y="6659833"/>
                </a:cubicBezTo>
                <a:lnTo>
                  <a:pt x="1089783" y="6660285"/>
                </a:lnTo>
                <a:cubicBezTo>
                  <a:pt x="1089783" y="6662546"/>
                  <a:pt x="1088652" y="6663676"/>
                  <a:pt x="1085939" y="6663676"/>
                </a:cubicBezTo>
                <a:lnTo>
                  <a:pt x="1074859" y="6663676"/>
                </a:lnTo>
                <a:cubicBezTo>
                  <a:pt x="1062423" y="6663676"/>
                  <a:pt x="1054509" y="6670234"/>
                  <a:pt x="1054509" y="6680861"/>
                </a:cubicBezTo>
                <a:cubicBezTo>
                  <a:pt x="1054509" y="6690132"/>
                  <a:pt x="1062423" y="6698497"/>
                  <a:pt x="1074181" y="6698497"/>
                </a:cubicBezTo>
                <a:cubicBezTo>
                  <a:pt x="1080512" y="6698497"/>
                  <a:pt x="1086843" y="6696010"/>
                  <a:pt x="1089783" y="6691714"/>
                </a:cubicBezTo>
                <a:lnTo>
                  <a:pt x="1089783" y="6697141"/>
                </a:lnTo>
                <a:lnTo>
                  <a:pt x="1105610" y="6697141"/>
                </a:lnTo>
                <a:lnTo>
                  <a:pt x="1105610" y="6660285"/>
                </a:lnTo>
                <a:cubicBezTo>
                  <a:pt x="1105610" y="6645588"/>
                  <a:pt x="1094079" y="6639709"/>
                  <a:pt x="1081416" y="6639709"/>
                </a:cubicBezTo>
                <a:close/>
                <a:moveTo>
                  <a:pt x="760114" y="6620264"/>
                </a:moveTo>
                <a:lnTo>
                  <a:pt x="760114" y="6642875"/>
                </a:lnTo>
                <a:lnTo>
                  <a:pt x="750843" y="6642875"/>
                </a:lnTo>
                <a:lnTo>
                  <a:pt x="750843" y="6648980"/>
                </a:lnTo>
                <a:lnTo>
                  <a:pt x="760114" y="6648980"/>
                </a:lnTo>
                <a:lnTo>
                  <a:pt x="760114" y="6685609"/>
                </a:lnTo>
                <a:cubicBezTo>
                  <a:pt x="760114" y="6695558"/>
                  <a:pt x="766897" y="6697141"/>
                  <a:pt x="772550" y="6697141"/>
                </a:cubicBezTo>
                <a:cubicBezTo>
                  <a:pt x="777072" y="6697141"/>
                  <a:pt x="780916" y="6696689"/>
                  <a:pt x="780916" y="6696689"/>
                </a:cubicBezTo>
                <a:lnTo>
                  <a:pt x="780916" y="6690584"/>
                </a:lnTo>
                <a:cubicBezTo>
                  <a:pt x="780916" y="6690584"/>
                  <a:pt x="778655" y="6691036"/>
                  <a:pt x="775264" y="6691036"/>
                </a:cubicBezTo>
                <a:cubicBezTo>
                  <a:pt x="771193" y="6691036"/>
                  <a:pt x="767576" y="6690810"/>
                  <a:pt x="767576" y="6685836"/>
                </a:cubicBezTo>
                <a:lnTo>
                  <a:pt x="767576" y="6649206"/>
                </a:lnTo>
                <a:lnTo>
                  <a:pt x="780916" y="6649206"/>
                </a:lnTo>
                <a:lnTo>
                  <a:pt x="780916" y="6643101"/>
                </a:lnTo>
                <a:lnTo>
                  <a:pt x="767576" y="6643101"/>
                </a:lnTo>
                <a:lnTo>
                  <a:pt x="767576" y="6620491"/>
                </a:lnTo>
                <a:lnTo>
                  <a:pt x="767576" y="6620264"/>
                </a:lnTo>
                <a:close/>
                <a:moveTo>
                  <a:pt x="1318831" y="6619585"/>
                </a:moveTo>
                <a:lnTo>
                  <a:pt x="1318831" y="6640839"/>
                </a:lnTo>
                <a:lnTo>
                  <a:pt x="1310013" y="6640839"/>
                </a:lnTo>
                <a:lnTo>
                  <a:pt x="1310013" y="6654180"/>
                </a:lnTo>
                <a:lnTo>
                  <a:pt x="1318831" y="6654180"/>
                </a:lnTo>
                <a:lnTo>
                  <a:pt x="1318831" y="6684930"/>
                </a:lnTo>
                <a:cubicBezTo>
                  <a:pt x="1318831" y="6696236"/>
                  <a:pt x="1326971" y="6697592"/>
                  <a:pt x="1334885" y="6697592"/>
                </a:cubicBezTo>
                <a:cubicBezTo>
                  <a:pt x="1339633" y="6697592"/>
                  <a:pt x="1347321" y="6696914"/>
                  <a:pt x="1347321" y="6696914"/>
                </a:cubicBezTo>
                <a:lnTo>
                  <a:pt x="1347321" y="6683348"/>
                </a:lnTo>
                <a:cubicBezTo>
                  <a:pt x="1347321" y="6683348"/>
                  <a:pt x="1344155" y="6683800"/>
                  <a:pt x="1340086"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6" y="6618229"/>
                </a:moveTo>
                <a:lnTo>
                  <a:pt x="623770" y="6618229"/>
                </a:lnTo>
                <a:cubicBezTo>
                  <a:pt x="635076" y="6618229"/>
                  <a:pt x="644573" y="6624561"/>
                  <a:pt x="644573" y="6637449"/>
                </a:cubicBezTo>
                <a:cubicBezTo>
                  <a:pt x="644573" y="6650337"/>
                  <a:pt x="635076" y="6657120"/>
                  <a:pt x="623770" y="6657120"/>
                </a:cubicBezTo>
                <a:lnTo>
                  <a:pt x="607716" y="6657120"/>
                </a:lnTo>
                <a:close/>
                <a:moveTo>
                  <a:pt x="1172537" y="6611672"/>
                </a:moveTo>
                <a:cubicBezTo>
                  <a:pt x="1166885" y="6611672"/>
                  <a:pt x="1162362" y="6616194"/>
                  <a:pt x="1162362" y="6621848"/>
                </a:cubicBezTo>
                <a:cubicBezTo>
                  <a:pt x="1162362" y="6627500"/>
                  <a:pt x="1166885" y="6632022"/>
                  <a:pt x="1172537" y="6632022"/>
                </a:cubicBezTo>
                <a:cubicBezTo>
                  <a:pt x="1178190" y="6632022"/>
                  <a:pt x="1182713" y="6627500"/>
                  <a:pt x="1182713" y="6621848"/>
                </a:cubicBezTo>
                <a:cubicBezTo>
                  <a:pt x="1182713" y="6616194"/>
                  <a:pt x="1178190" y="6611672"/>
                  <a:pt x="1172537" y="6611672"/>
                </a:cubicBezTo>
                <a:close/>
                <a:moveTo>
                  <a:pt x="1029184" y="6611672"/>
                </a:moveTo>
                <a:lnTo>
                  <a:pt x="1029184" y="6697142"/>
                </a:lnTo>
                <a:lnTo>
                  <a:pt x="1045012" y="6697142"/>
                </a:lnTo>
                <a:lnTo>
                  <a:pt x="1045012" y="6611672"/>
                </a:lnTo>
                <a:close/>
                <a:moveTo>
                  <a:pt x="600255" y="6611672"/>
                </a:moveTo>
                <a:lnTo>
                  <a:pt x="600255" y="6697142"/>
                </a:lnTo>
                <a:lnTo>
                  <a:pt x="607716" y="6697142"/>
                </a:lnTo>
                <a:lnTo>
                  <a:pt x="607716" y="6664129"/>
                </a:lnTo>
                <a:lnTo>
                  <a:pt x="622866" y="6664129"/>
                </a:lnTo>
                <a:cubicBezTo>
                  <a:pt x="642537" y="6664129"/>
                  <a:pt x="652260" y="6651920"/>
                  <a:pt x="652260" y="6637675"/>
                </a:cubicBezTo>
                <a:cubicBezTo>
                  <a:pt x="652260" y="6623204"/>
                  <a:pt x="642537" y="6611672"/>
                  <a:pt x="622866" y="6611672"/>
                </a:cubicBezTo>
                <a:close/>
                <a:moveTo>
                  <a:pt x="897362" y="6610994"/>
                </a:moveTo>
                <a:cubicBezTo>
                  <a:pt x="891710" y="6610994"/>
                  <a:pt x="885153" y="6613934"/>
                  <a:pt x="885153" y="6623883"/>
                </a:cubicBezTo>
                <a:lnTo>
                  <a:pt x="884926" y="6623883"/>
                </a:lnTo>
                <a:lnTo>
                  <a:pt x="884926" y="6643102"/>
                </a:lnTo>
                <a:lnTo>
                  <a:pt x="875656" y="6643102"/>
                </a:lnTo>
                <a:lnTo>
                  <a:pt x="875656" y="6649206"/>
                </a:lnTo>
                <a:lnTo>
                  <a:pt x="884926" y="6649206"/>
                </a:lnTo>
                <a:lnTo>
                  <a:pt x="884926" y="6696916"/>
                </a:lnTo>
                <a:lnTo>
                  <a:pt x="892388" y="6696916"/>
                </a:lnTo>
                <a:lnTo>
                  <a:pt x="892388" y="6649206"/>
                </a:lnTo>
                <a:lnTo>
                  <a:pt x="903467" y="6649206"/>
                </a:lnTo>
                <a:lnTo>
                  <a:pt x="903467" y="6643102"/>
                </a:lnTo>
                <a:lnTo>
                  <a:pt x="892388" y="6643102"/>
                </a:lnTo>
                <a:lnTo>
                  <a:pt x="892388" y="6624561"/>
                </a:lnTo>
                <a:cubicBezTo>
                  <a:pt x="892388" y="6619360"/>
                  <a:pt x="894423" y="6617326"/>
                  <a:pt x="899171" y="6617326"/>
                </a:cubicBezTo>
                <a:cubicBezTo>
                  <a:pt x="901206" y="6617326"/>
                  <a:pt x="904598" y="6618003"/>
                  <a:pt x="904598" y="6618003"/>
                </a:cubicBezTo>
                <a:lnTo>
                  <a:pt x="904598" y="6611446"/>
                </a:lnTo>
                <a:cubicBezTo>
                  <a:pt x="904598" y="6611446"/>
                  <a:pt x="901206" y="6610994"/>
                  <a:pt x="897362" y="6610994"/>
                </a:cubicBezTo>
                <a:close/>
                <a:moveTo>
                  <a:pt x="977857" y="6609863"/>
                </a:moveTo>
                <a:cubicBezTo>
                  <a:pt x="952759" y="6609863"/>
                  <a:pt x="933313" y="6628404"/>
                  <a:pt x="933313" y="6654181"/>
                </a:cubicBezTo>
                <a:cubicBezTo>
                  <a:pt x="933313" y="6679957"/>
                  <a:pt x="952759" y="6698498"/>
                  <a:pt x="977857" y="6698498"/>
                </a:cubicBezTo>
                <a:cubicBezTo>
                  <a:pt x="997076" y="6698498"/>
                  <a:pt x="1014713" y="6686741"/>
                  <a:pt x="1019687" y="6666617"/>
                </a:cubicBezTo>
                <a:lnTo>
                  <a:pt x="1000920" y="6666617"/>
                </a:lnTo>
                <a:cubicBezTo>
                  <a:pt x="997754" y="6676792"/>
                  <a:pt x="988936" y="6682897"/>
                  <a:pt x="977631" y="6682897"/>
                </a:cubicBezTo>
                <a:cubicBezTo>
                  <a:pt x="961576" y="6682897"/>
                  <a:pt x="950723" y="6670687"/>
                  <a:pt x="950723" y="6654181"/>
                </a:cubicBezTo>
                <a:cubicBezTo>
                  <a:pt x="950723" y="6637674"/>
                  <a:pt x="961576" y="6625465"/>
                  <a:pt x="977631" y="6625465"/>
                </a:cubicBezTo>
                <a:cubicBezTo>
                  <a:pt x="988936" y="6625465"/>
                  <a:pt x="997754" y="6631570"/>
                  <a:pt x="1000920" y="6641745"/>
                </a:cubicBezTo>
                <a:lnTo>
                  <a:pt x="1019687" y="6641745"/>
                </a:lnTo>
                <a:cubicBezTo>
                  <a:pt x="1014713" y="6621621"/>
                  <a:pt x="997076" y="6609863"/>
                  <a:pt x="977857" y="6609863"/>
                </a:cubicBezTo>
                <a:close/>
                <a:moveTo>
                  <a:pt x="1441834" y="6503366"/>
                </a:moveTo>
                <a:lnTo>
                  <a:pt x="1444547" y="6503366"/>
                </a:lnTo>
                <a:cubicBezTo>
                  <a:pt x="1445452" y="6503366"/>
                  <a:pt x="1446356" y="6503591"/>
                  <a:pt x="1447261" y="6504044"/>
                </a:cubicBezTo>
                <a:cubicBezTo>
                  <a:pt x="1447713" y="6504496"/>
                  <a:pt x="1447939" y="6505400"/>
                  <a:pt x="1447939" y="6506079"/>
                </a:cubicBezTo>
                <a:cubicBezTo>
                  <a:pt x="1447939" y="6506983"/>
                  <a:pt x="1447713" y="6507435"/>
                  <a:pt x="1447034" y="6507888"/>
                </a:cubicBezTo>
                <a:cubicBezTo>
                  <a:pt x="1446356" y="6508340"/>
                  <a:pt x="1445678" y="6508566"/>
                  <a:pt x="1444773" y="6508566"/>
                </a:cubicBezTo>
                <a:lnTo>
                  <a:pt x="1441834" y="6508566"/>
                </a:lnTo>
                <a:close/>
                <a:moveTo>
                  <a:pt x="1438668" y="6501104"/>
                </a:moveTo>
                <a:lnTo>
                  <a:pt x="1438668" y="6518063"/>
                </a:lnTo>
                <a:lnTo>
                  <a:pt x="1441834" y="6518063"/>
                </a:lnTo>
                <a:lnTo>
                  <a:pt x="1441834" y="6511279"/>
                </a:lnTo>
                <a:lnTo>
                  <a:pt x="1445226" y="6511279"/>
                </a:lnTo>
                <a:cubicBezTo>
                  <a:pt x="1446130" y="6511279"/>
                  <a:pt x="1446809" y="6511505"/>
                  <a:pt x="1447486" y="6511958"/>
                </a:cubicBezTo>
                <a:cubicBezTo>
                  <a:pt x="1447939" y="6512410"/>
                  <a:pt x="1448165" y="6513088"/>
                  <a:pt x="1448165" y="6513992"/>
                </a:cubicBezTo>
                <a:lnTo>
                  <a:pt x="1448165" y="6516706"/>
                </a:lnTo>
                <a:cubicBezTo>
                  <a:pt x="1448165" y="6516932"/>
                  <a:pt x="1448165" y="6517384"/>
                  <a:pt x="1448391" y="6517836"/>
                </a:cubicBezTo>
                <a:lnTo>
                  <a:pt x="1451331" y="6517836"/>
                </a:lnTo>
                <a:lnTo>
                  <a:pt x="1451331" y="6517611"/>
                </a:lnTo>
                <a:cubicBezTo>
                  <a:pt x="1451105" y="6517158"/>
                  <a:pt x="1450878" y="6516932"/>
                  <a:pt x="1450878" y="6516480"/>
                </a:cubicBezTo>
                <a:cubicBezTo>
                  <a:pt x="1450878" y="6516028"/>
                  <a:pt x="1450878" y="6515575"/>
                  <a:pt x="1450878" y="6515123"/>
                </a:cubicBezTo>
                <a:lnTo>
                  <a:pt x="1450878" y="6513992"/>
                </a:lnTo>
                <a:cubicBezTo>
                  <a:pt x="1450878" y="6513088"/>
                  <a:pt x="1450653" y="6512410"/>
                  <a:pt x="1450200" y="6511505"/>
                </a:cubicBezTo>
                <a:cubicBezTo>
                  <a:pt x="1449974" y="6510827"/>
                  <a:pt x="1449296" y="6510148"/>
                  <a:pt x="1448391" y="6509923"/>
                </a:cubicBezTo>
                <a:cubicBezTo>
                  <a:pt x="1449070" y="6509471"/>
                  <a:pt x="1449748" y="6509018"/>
                  <a:pt x="1450200" y="6508340"/>
                </a:cubicBezTo>
                <a:cubicBezTo>
                  <a:pt x="1450653" y="6507888"/>
                  <a:pt x="1450878" y="6506983"/>
                  <a:pt x="1450878" y="6506305"/>
                </a:cubicBezTo>
                <a:cubicBezTo>
                  <a:pt x="1450878" y="6504722"/>
                  <a:pt x="1450200" y="6503366"/>
                  <a:pt x="1449070" y="6502461"/>
                </a:cubicBezTo>
                <a:cubicBezTo>
                  <a:pt x="1447713" y="6501556"/>
                  <a:pt x="1446130" y="6501104"/>
                  <a:pt x="1444321" y="6501104"/>
                </a:cubicBezTo>
                <a:close/>
                <a:moveTo>
                  <a:pt x="1436860" y="6500426"/>
                </a:moveTo>
                <a:cubicBezTo>
                  <a:pt x="1441382" y="6496130"/>
                  <a:pt x="1448617" y="6496356"/>
                  <a:pt x="1452914" y="6500878"/>
                </a:cubicBezTo>
                <a:cubicBezTo>
                  <a:pt x="1457435" y="6505852"/>
                  <a:pt x="1457435" y="6513540"/>
                  <a:pt x="1452914" y="6518515"/>
                </a:cubicBezTo>
                <a:lnTo>
                  <a:pt x="1452235" y="6519193"/>
                </a:lnTo>
                <a:cubicBezTo>
                  <a:pt x="1447713" y="6523263"/>
                  <a:pt x="1440477" y="6523037"/>
                  <a:pt x="1436181" y="6518515"/>
                </a:cubicBezTo>
                <a:cubicBezTo>
                  <a:pt x="1433920" y="6516253"/>
                  <a:pt x="1432789" y="6513088"/>
                  <a:pt x="1432789" y="6509696"/>
                </a:cubicBezTo>
                <a:cubicBezTo>
                  <a:pt x="1432789" y="6506531"/>
                  <a:pt x="1433920" y="6503366"/>
                  <a:pt x="1436408" y="6500878"/>
                </a:cubicBezTo>
                <a:close/>
                <a:moveTo>
                  <a:pt x="1444236" y="6494858"/>
                </a:moveTo>
                <a:cubicBezTo>
                  <a:pt x="1440703" y="6494943"/>
                  <a:pt x="1437198" y="6496356"/>
                  <a:pt x="1434598" y="6499070"/>
                </a:cubicBezTo>
                <a:cubicBezTo>
                  <a:pt x="1431885" y="6502008"/>
                  <a:pt x="1430528" y="6505852"/>
                  <a:pt x="1430528" y="6509696"/>
                </a:cubicBezTo>
                <a:cubicBezTo>
                  <a:pt x="1430528" y="6513767"/>
                  <a:pt x="1431885" y="6517611"/>
                  <a:pt x="1434598" y="6520324"/>
                </a:cubicBezTo>
                <a:lnTo>
                  <a:pt x="1435050" y="6520776"/>
                </a:lnTo>
                <a:cubicBezTo>
                  <a:pt x="1440477" y="6525976"/>
                  <a:pt x="1449296" y="6525750"/>
                  <a:pt x="1454497" y="6520324"/>
                </a:cubicBezTo>
                <a:cubicBezTo>
                  <a:pt x="1457210" y="6517384"/>
                  <a:pt x="1458566" y="6513540"/>
                  <a:pt x="1458566" y="6509696"/>
                </a:cubicBezTo>
                <a:cubicBezTo>
                  <a:pt x="1458792" y="6505627"/>
                  <a:pt x="1457210" y="6502008"/>
                  <a:pt x="1454497" y="6499070"/>
                </a:cubicBezTo>
                <a:lnTo>
                  <a:pt x="1454044" y="6498618"/>
                </a:lnTo>
                <a:cubicBezTo>
                  <a:pt x="1451331" y="6496018"/>
                  <a:pt x="1447769" y="6494774"/>
                  <a:pt x="1444236"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59" y="6388276"/>
                </a:moveTo>
                <a:lnTo>
                  <a:pt x="1279259" y="6525073"/>
                </a:lnTo>
                <a:lnTo>
                  <a:pt x="1310236" y="6525073"/>
                </a:lnTo>
                <a:lnTo>
                  <a:pt x="1310236" y="6388276"/>
                </a:lnTo>
                <a:close/>
                <a:moveTo>
                  <a:pt x="990519" y="6388276"/>
                </a:moveTo>
                <a:lnTo>
                  <a:pt x="990519" y="6525073"/>
                </a:lnTo>
                <a:lnTo>
                  <a:pt x="1021495" y="6525073"/>
                </a:lnTo>
                <a:lnTo>
                  <a:pt x="1021495" y="6388276"/>
                </a:lnTo>
                <a:close/>
                <a:moveTo>
                  <a:pt x="718961" y="6388276"/>
                </a:moveTo>
                <a:lnTo>
                  <a:pt x="762148" y="6454300"/>
                </a:lnTo>
                <a:lnTo>
                  <a:pt x="713986" y="6525298"/>
                </a:lnTo>
                <a:lnTo>
                  <a:pt x="749712" y="6525298"/>
                </a:lnTo>
                <a:lnTo>
                  <a:pt x="779332" y="6475554"/>
                </a:lnTo>
                <a:lnTo>
                  <a:pt x="780010" y="6475554"/>
                </a:lnTo>
                <a:lnTo>
                  <a:pt x="809178" y="6525298"/>
                </a:lnTo>
                <a:lnTo>
                  <a:pt x="847617" y="6525298"/>
                </a:lnTo>
                <a:lnTo>
                  <a:pt x="799003" y="6452265"/>
                </a:lnTo>
                <a:lnTo>
                  <a:pt x="843095" y="6388276"/>
                </a:lnTo>
                <a:lnTo>
                  <a:pt x="809857" y="6388276"/>
                </a:lnTo>
                <a:lnTo>
                  <a:pt x="782498" y="6433046"/>
                </a:lnTo>
                <a:lnTo>
                  <a:pt x="782045" y="6433046"/>
                </a:lnTo>
                <a:lnTo>
                  <a:pt x="755816" y="6388276"/>
                </a:lnTo>
                <a:close/>
                <a:moveTo>
                  <a:pt x="1260266" y="6386240"/>
                </a:moveTo>
                <a:cubicBezTo>
                  <a:pt x="1228159" y="6383754"/>
                  <a:pt x="1207130" y="6388276"/>
                  <a:pt x="1189041" y="6395737"/>
                </a:cubicBezTo>
                <a:lnTo>
                  <a:pt x="1189041" y="6525298"/>
                </a:lnTo>
                <a:lnTo>
                  <a:pt x="1220019" y="6525298"/>
                </a:lnTo>
                <a:lnTo>
                  <a:pt x="1220019" y="6409756"/>
                </a:lnTo>
                <a:cubicBezTo>
                  <a:pt x="1227028" y="6405686"/>
                  <a:pt x="1243534" y="6405008"/>
                  <a:pt x="1253935" y="6408626"/>
                </a:cubicBezTo>
                <a:cubicBezTo>
                  <a:pt x="1253935" y="6408626"/>
                  <a:pt x="1260266" y="6386240"/>
                  <a:pt x="1260266" y="6386240"/>
                </a:cubicBezTo>
                <a:close/>
                <a:moveTo>
                  <a:pt x="1385757" y="6385790"/>
                </a:moveTo>
                <a:cubicBezTo>
                  <a:pt x="1357267" y="6385790"/>
                  <a:pt x="1338274" y="6403426"/>
                  <a:pt x="1338274" y="6425358"/>
                </a:cubicBezTo>
                <a:cubicBezTo>
                  <a:pt x="1338274" y="6439603"/>
                  <a:pt x="1344153" y="6453848"/>
                  <a:pt x="1372642" y="6463797"/>
                </a:cubicBezTo>
                <a:cubicBezTo>
                  <a:pt x="1388018" y="6469224"/>
                  <a:pt x="1397063" y="6475102"/>
                  <a:pt x="1397063" y="6486408"/>
                </a:cubicBezTo>
                <a:cubicBezTo>
                  <a:pt x="1397063" y="6497487"/>
                  <a:pt x="1385531" y="6505627"/>
                  <a:pt x="1371512" y="6505627"/>
                </a:cubicBezTo>
                <a:cubicBezTo>
                  <a:pt x="1361337" y="6505854"/>
                  <a:pt x="1351615" y="6503140"/>
                  <a:pt x="1343248" y="6497713"/>
                </a:cubicBezTo>
                <a:lnTo>
                  <a:pt x="1334430" y="6517611"/>
                </a:lnTo>
                <a:cubicBezTo>
                  <a:pt x="1347092" y="6524620"/>
                  <a:pt x="1361564" y="6528012"/>
                  <a:pt x="1376034" y="6527560"/>
                </a:cubicBezTo>
                <a:cubicBezTo>
                  <a:pt x="1408820" y="6527333"/>
                  <a:pt x="1429622" y="6508114"/>
                  <a:pt x="1429622" y="6485503"/>
                </a:cubicBezTo>
                <a:cubicBezTo>
                  <a:pt x="1429622" y="6469676"/>
                  <a:pt x="1423065" y="6455883"/>
                  <a:pt x="1393671" y="6445256"/>
                </a:cubicBezTo>
                <a:cubicBezTo>
                  <a:pt x="1380330" y="6440507"/>
                  <a:pt x="1369251" y="6434855"/>
                  <a:pt x="1369251" y="6423776"/>
                </a:cubicBezTo>
                <a:cubicBezTo>
                  <a:pt x="1369251" y="6414053"/>
                  <a:pt x="1378748" y="6405687"/>
                  <a:pt x="1392767" y="6405687"/>
                </a:cubicBezTo>
                <a:cubicBezTo>
                  <a:pt x="1401132" y="6405913"/>
                  <a:pt x="1409499" y="6408627"/>
                  <a:pt x="1416508" y="6413375"/>
                </a:cubicBezTo>
                <a:lnTo>
                  <a:pt x="1424874" y="6395286"/>
                </a:lnTo>
                <a:cubicBezTo>
                  <a:pt x="1412891" y="6388729"/>
                  <a:pt x="1399324" y="6385337"/>
                  <a:pt x="1385757" y="6385790"/>
                </a:cubicBezTo>
                <a:close/>
                <a:moveTo>
                  <a:pt x="635073" y="6350742"/>
                </a:moveTo>
                <a:cubicBezTo>
                  <a:pt x="612236" y="6350516"/>
                  <a:pt x="595278" y="6372223"/>
                  <a:pt x="595278" y="6398677"/>
                </a:cubicBezTo>
                <a:lnTo>
                  <a:pt x="595278" y="6477815"/>
                </a:lnTo>
                <a:cubicBezTo>
                  <a:pt x="595278" y="6504270"/>
                  <a:pt x="612236" y="6525750"/>
                  <a:pt x="635073" y="6525750"/>
                </a:cubicBezTo>
                <a:lnTo>
                  <a:pt x="697480" y="6525750"/>
                </a:lnTo>
                <a:lnTo>
                  <a:pt x="697480" y="6504270"/>
                </a:lnTo>
                <a:lnTo>
                  <a:pt x="649770" y="6504270"/>
                </a:lnTo>
                <a:cubicBezTo>
                  <a:pt x="635300" y="6504270"/>
                  <a:pt x="627612" y="6493191"/>
                  <a:pt x="627612" y="6480980"/>
                </a:cubicBezTo>
                <a:lnTo>
                  <a:pt x="627612" y="6446386"/>
                </a:lnTo>
                <a:lnTo>
                  <a:pt x="691827" y="6446386"/>
                </a:lnTo>
                <a:lnTo>
                  <a:pt x="691827" y="6424906"/>
                </a:lnTo>
                <a:lnTo>
                  <a:pt x="627612" y="6424906"/>
                </a:lnTo>
                <a:lnTo>
                  <a:pt x="627612" y="6395512"/>
                </a:lnTo>
                <a:cubicBezTo>
                  <a:pt x="627612" y="6383076"/>
                  <a:pt x="635300" y="6372223"/>
                  <a:pt x="649770" y="6372223"/>
                </a:cubicBezTo>
                <a:lnTo>
                  <a:pt x="697706" y="6372223"/>
                </a:lnTo>
                <a:lnTo>
                  <a:pt x="697706" y="6350742"/>
                </a:lnTo>
                <a:close/>
                <a:moveTo>
                  <a:pt x="867740" y="6350516"/>
                </a:moveTo>
                <a:lnTo>
                  <a:pt x="867740" y="6477590"/>
                </a:lnTo>
                <a:cubicBezTo>
                  <a:pt x="867740" y="6504044"/>
                  <a:pt x="884698" y="6525525"/>
                  <a:pt x="907535" y="6525525"/>
                </a:cubicBezTo>
                <a:lnTo>
                  <a:pt x="969715" y="6525525"/>
                </a:lnTo>
                <a:lnTo>
                  <a:pt x="969715" y="6504044"/>
                </a:lnTo>
                <a:lnTo>
                  <a:pt x="922232" y="6504044"/>
                </a:lnTo>
                <a:cubicBezTo>
                  <a:pt x="907535" y="6504044"/>
                  <a:pt x="900073" y="6493191"/>
                  <a:pt x="900073" y="6480755"/>
                </a:cubicBezTo>
                <a:lnTo>
                  <a:pt x="900073" y="6350516"/>
                </a:lnTo>
                <a:close/>
                <a:moveTo>
                  <a:pt x="1081866" y="6349159"/>
                </a:moveTo>
                <a:lnTo>
                  <a:pt x="1051116" y="6354812"/>
                </a:lnTo>
                <a:lnTo>
                  <a:pt x="1051116"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6" y="6251480"/>
                </a:moveTo>
                <a:cubicBezTo>
                  <a:pt x="1088876" y="6251480"/>
                  <a:pt x="1023530" y="6275674"/>
                  <a:pt x="991648" y="6331975"/>
                </a:cubicBezTo>
                <a:cubicBezTo>
                  <a:pt x="988935" y="6335593"/>
                  <a:pt x="987352" y="6339890"/>
                  <a:pt x="986900" y="6344411"/>
                </a:cubicBezTo>
                <a:cubicBezTo>
                  <a:pt x="986674" y="6348933"/>
                  <a:pt x="988257" y="6353456"/>
                  <a:pt x="991196" y="6356848"/>
                </a:cubicBezTo>
                <a:cubicBezTo>
                  <a:pt x="994814" y="6361144"/>
                  <a:pt x="1000015" y="6363857"/>
                  <a:pt x="1005668" y="6364309"/>
                </a:cubicBezTo>
                <a:cubicBezTo>
                  <a:pt x="1012903" y="6364536"/>
                  <a:pt x="1019460" y="6360692"/>
                  <a:pt x="1023078" y="6354587"/>
                </a:cubicBezTo>
                <a:cubicBezTo>
                  <a:pt x="1054055" y="6298285"/>
                  <a:pt x="1089554" y="6259846"/>
                  <a:pt x="1149474" y="6259846"/>
                </a:cubicBezTo>
                <a:cubicBezTo>
                  <a:pt x="1209393" y="6259846"/>
                  <a:pt x="1247153" y="6300546"/>
                  <a:pt x="1278130" y="6355491"/>
                </a:cubicBezTo>
                <a:cubicBezTo>
                  <a:pt x="1282426" y="6361369"/>
                  <a:pt x="1289888" y="6364536"/>
                  <a:pt x="1297124" y="6363630"/>
                </a:cubicBezTo>
                <a:cubicBezTo>
                  <a:pt x="1308429" y="6363178"/>
                  <a:pt x="1313856" y="6350743"/>
                  <a:pt x="1313629" y="6344638"/>
                </a:cubicBezTo>
                <a:cubicBezTo>
                  <a:pt x="1313404" y="6340115"/>
                  <a:pt x="1311820" y="6335819"/>
                  <a:pt x="1309333" y="6332202"/>
                </a:cubicBezTo>
                <a:cubicBezTo>
                  <a:pt x="1276999" y="6275448"/>
                  <a:pt x="1210975" y="6251480"/>
                  <a:pt x="1149926" y="6251480"/>
                </a:cubicBezTo>
                <a:close/>
                <a:moveTo>
                  <a:pt x="0" y="0"/>
                </a:moveTo>
                <a:lnTo>
                  <a:pt x="8039097" y="0"/>
                </a:lnTo>
                <a:lnTo>
                  <a:pt x="8039097" y="6857997"/>
                </a:lnTo>
                <a:lnTo>
                  <a:pt x="0" y="6857997"/>
                </a:lnTo>
                <a:close/>
              </a:path>
            </a:pathLst>
          </a:custGeom>
          <a:solidFill>
            <a:schemeClr val="bg1">
              <a:lumMod val="95000"/>
            </a:schemeClr>
          </a:solidFill>
          <a:ln>
            <a:noFill/>
          </a:ln>
        </p:spPr>
        <p:txBody>
          <a:bodyPr wrap="square">
            <a:noAutofit/>
          </a:bodyPr>
          <a:lstStyle/>
          <a:p>
            <a:endParaRPr lang="en-US"/>
          </a:p>
        </p:txBody>
      </p:sp>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2689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descr="A picture containing text, shelf, book, library&#10;&#10;Description automatically generated">
            <a:extLst>
              <a:ext uri="{FF2B5EF4-FFF2-40B4-BE49-F238E27FC236}">
                <a16:creationId xmlns:a16="http://schemas.microsoft.com/office/drawing/2014/main" id="{8B134ABA-D14B-8047-C50E-ED9096D47B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8">
            <a:extLst>
              <a:ext uri="{FF2B5EF4-FFF2-40B4-BE49-F238E27FC236}">
                <a16:creationId xmlns:a16="http://schemas.microsoft.com/office/drawing/2014/main" id="{2B641638-FCAB-B185-F7F0-CCC472B38A48}"/>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bg1">
              <a:lumMod val="95000"/>
            </a:schemeClr>
          </a:solidFill>
        </p:spPr>
        <p:txBody>
          <a:bodyPr wrap="square">
            <a:noAutofit/>
          </a:bodyPr>
          <a:lstStyle/>
          <a:p>
            <a:endParaRPr lang="en-US"/>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C298B439-61D6-8ECE-ECAD-8CFF9DD49145}"/>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tx1">
              <a:lumMod val="75000"/>
              <a:lumOff val="25000"/>
            </a:schemeClr>
          </a:solidFill>
        </p:spPr>
        <p:txBody>
          <a:bodyPr wrap="square">
            <a:noAutofit/>
          </a:bodyPr>
          <a:lstStyle/>
          <a:p>
            <a:endParaRPr lang="en-US"/>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4">
            <a:extLst>
              <a:ext uri="{FF2B5EF4-FFF2-40B4-BE49-F238E27FC236}">
                <a16:creationId xmlns:a16="http://schemas.microsoft.com/office/drawing/2014/main" id="{F103FE96-715D-B096-4D6E-84C68333ABE1}"/>
              </a:ext>
            </a:extLst>
          </p:cNvPr>
          <p:cNvSpPr>
            <a:spLocks noGrp="1"/>
          </p:cNvSpPr>
          <p:nvPr>
            <p:ph type="pic" sz="quarter" idx="30"/>
          </p:nvPr>
        </p:nvSpPr>
        <p:spPr>
          <a:xfrm>
            <a:off x="6" y="4"/>
            <a:ext cx="12191995" cy="6857997"/>
          </a:xfrm>
          <a:custGeom>
            <a:avLst/>
            <a:gdLst>
              <a:gd name="connsiteX0" fmla="*/ 1286043 w 12191995"/>
              <a:gd name="connsiteY0" fmla="*/ 6672947 h 6857997"/>
              <a:gd name="connsiteX1" fmla="*/ 1286043 w 12191995"/>
              <a:gd name="connsiteY1" fmla="*/ 6677017 h 6857997"/>
              <a:gd name="connsiteX2" fmla="*/ 1275189 w 12191995"/>
              <a:gd name="connsiteY2" fmla="*/ 6686740 h 6857997"/>
              <a:gd name="connsiteX3" fmla="*/ 1267275 w 12191995"/>
              <a:gd name="connsiteY3" fmla="*/ 6680183 h 6857997"/>
              <a:gd name="connsiteX4" fmla="*/ 1275189 w 12191995"/>
              <a:gd name="connsiteY4" fmla="*/ 6674078 h 6857997"/>
              <a:gd name="connsiteX5" fmla="*/ 1281068 w 12191995"/>
              <a:gd name="connsiteY5" fmla="*/ 6674078 h 6857997"/>
              <a:gd name="connsiteX6" fmla="*/ 1286043 w 12191995"/>
              <a:gd name="connsiteY6" fmla="*/ 6672947 h 6857997"/>
              <a:gd name="connsiteX7" fmla="*/ 1089782 w 12191995"/>
              <a:gd name="connsiteY7" fmla="*/ 6672947 h 6857997"/>
              <a:gd name="connsiteX8" fmla="*/ 1089782 w 12191995"/>
              <a:gd name="connsiteY8" fmla="*/ 6677017 h 6857997"/>
              <a:gd name="connsiteX9" fmla="*/ 1078928 w 12191995"/>
              <a:gd name="connsiteY9" fmla="*/ 6686740 h 6857997"/>
              <a:gd name="connsiteX10" fmla="*/ 1071014 w 12191995"/>
              <a:gd name="connsiteY10" fmla="*/ 6680183 h 6857997"/>
              <a:gd name="connsiteX11" fmla="*/ 1078928 w 12191995"/>
              <a:gd name="connsiteY11" fmla="*/ 6674078 h 6857997"/>
              <a:gd name="connsiteX12" fmla="*/ 1084807 w 12191995"/>
              <a:gd name="connsiteY12" fmla="*/ 6674078 h 6857997"/>
              <a:gd name="connsiteX13" fmla="*/ 1089782 w 12191995"/>
              <a:gd name="connsiteY13" fmla="*/ 6672947 h 6857997"/>
              <a:gd name="connsiteX14" fmla="*/ 694316 w 12191995"/>
              <a:gd name="connsiteY14" fmla="*/ 6670461 h 6857997"/>
              <a:gd name="connsiteX15" fmla="*/ 694316 w 12191995"/>
              <a:gd name="connsiteY15" fmla="*/ 6677923 h 6857997"/>
              <a:gd name="connsiteX16" fmla="*/ 678488 w 12191995"/>
              <a:gd name="connsiteY16" fmla="*/ 6692168 h 6857997"/>
              <a:gd name="connsiteX17" fmla="*/ 665826 w 12191995"/>
              <a:gd name="connsiteY17" fmla="*/ 6681992 h 6857997"/>
              <a:gd name="connsiteX18" fmla="*/ 677358 w 12191995"/>
              <a:gd name="connsiteY18" fmla="*/ 6672496 h 6857997"/>
              <a:gd name="connsiteX19" fmla="*/ 687306 w 12191995"/>
              <a:gd name="connsiteY19" fmla="*/ 6672496 h 6857997"/>
              <a:gd name="connsiteX20" fmla="*/ 694316 w 12191995"/>
              <a:gd name="connsiteY20" fmla="*/ 6670461 h 6857997"/>
              <a:gd name="connsiteX21" fmla="*/ 1383496 w 12191995"/>
              <a:gd name="connsiteY21" fmla="*/ 6653051 h 6857997"/>
              <a:gd name="connsiteX22" fmla="*/ 1395932 w 12191995"/>
              <a:gd name="connsiteY22" fmla="*/ 6663225 h 6857997"/>
              <a:gd name="connsiteX23" fmla="*/ 1370834 w 12191995"/>
              <a:gd name="connsiteY23" fmla="*/ 6663225 h 6857997"/>
              <a:gd name="connsiteX24" fmla="*/ 1383496 w 12191995"/>
              <a:gd name="connsiteY24" fmla="*/ 6653051 h 6857997"/>
              <a:gd name="connsiteX25" fmla="*/ 840609 w 12191995"/>
              <a:gd name="connsiteY25" fmla="*/ 6648302 h 6857997"/>
              <a:gd name="connsiteX26" fmla="*/ 860959 w 12191995"/>
              <a:gd name="connsiteY26" fmla="*/ 6670235 h 6857997"/>
              <a:gd name="connsiteX27" fmla="*/ 840609 w 12191995"/>
              <a:gd name="connsiteY27" fmla="*/ 6692168 h 6857997"/>
              <a:gd name="connsiteX28" fmla="*/ 820259 w 12191995"/>
              <a:gd name="connsiteY28" fmla="*/ 6670235 h 6857997"/>
              <a:gd name="connsiteX29" fmla="*/ 840609 w 12191995"/>
              <a:gd name="connsiteY29" fmla="*/ 6648302 h 6857997"/>
              <a:gd name="connsiteX30" fmla="*/ 742023 w 12191995"/>
              <a:gd name="connsiteY30" fmla="*/ 6642423 h 6857997"/>
              <a:gd name="connsiteX31" fmla="*/ 725743 w 12191995"/>
              <a:gd name="connsiteY31" fmla="*/ 6652599 h 6857997"/>
              <a:gd name="connsiteX32" fmla="*/ 725743 w 12191995"/>
              <a:gd name="connsiteY32" fmla="*/ 6643328 h 6857997"/>
              <a:gd name="connsiteX33" fmla="*/ 718734 w 12191995"/>
              <a:gd name="connsiteY33" fmla="*/ 6643328 h 6857997"/>
              <a:gd name="connsiteX34" fmla="*/ 718734 w 12191995"/>
              <a:gd name="connsiteY34" fmla="*/ 6697142 h 6857997"/>
              <a:gd name="connsiteX35" fmla="*/ 725970 w 12191995"/>
              <a:gd name="connsiteY35" fmla="*/ 6697142 h 6857997"/>
              <a:gd name="connsiteX36" fmla="*/ 725970 w 12191995"/>
              <a:gd name="connsiteY36" fmla="*/ 6667069 h 6857997"/>
              <a:gd name="connsiteX37" fmla="*/ 742249 w 12191995"/>
              <a:gd name="connsiteY37" fmla="*/ 6649885 h 6857997"/>
              <a:gd name="connsiteX38" fmla="*/ 745867 w 12191995"/>
              <a:gd name="connsiteY38" fmla="*/ 6649885 h 6857997"/>
              <a:gd name="connsiteX39" fmla="*/ 746093 w 12191995"/>
              <a:gd name="connsiteY39" fmla="*/ 6642650 h 6857997"/>
              <a:gd name="connsiteX40" fmla="*/ 742023 w 12191995"/>
              <a:gd name="connsiteY40" fmla="*/ 6642423 h 6857997"/>
              <a:gd name="connsiteX41" fmla="*/ 840609 w 12191995"/>
              <a:gd name="connsiteY41" fmla="*/ 6641745 h 6857997"/>
              <a:gd name="connsiteX42" fmla="*/ 812797 w 12191995"/>
              <a:gd name="connsiteY42" fmla="*/ 6670235 h 6857997"/>
              <a:gd name="connsiteX43" fmla="*/ 840609 w 12191995"/>
              <a:gd name="connsiteY43" fmla="*/ 6698498 h 6857997"/>
              <a:gd name="connsiteX44" fmla="*/ 868646 w 12191995"/>
              <a:gd name="connsiteY44" fmla="*/ 6670235 h 6857997"/>
              <a:gd name="connsiteX45" fmla="*/ 840609 w 12191995"/>
              <a:gd name="connsiteY45" fmla="*/ 6641745 h 6857997"/>
              <a:gd name="connsiteX46" fmla="*/ 681201 w 12191995"/>
              <a:gd name="connsiteY46" fmla="*/ 6641745 h 6857997"/>
              <a:gd name="connsiteX47" fmla="*/ 660626 w 12191995"/>
              <a:gd name="connsiteY47" fmla="*/ 6648529 h 6857997"/>
              <a:gd name="connsiteX48" fmla="*/ 664243 w 12191995"/>
              <a:gd name="connsiteY48" fmla="*/ 6654181 h 6857997"/>
              <a:gd name="connsiteX49" fmla="*/ 680749 w 12191995"/>
              <a:gd name="connsiteY49" fmla="*/ 6648302 h 6857997"/>
              <a:gd name="connsiteX50" fmla="*/ 694316 w 12191995"/>
              <a:gd name="connsiteY50" fmla="*/ 6659834 h 6857997"/>
              <a:gd name="connsiteX51" fmla="*/ 694089 w 12191995"/>
              <a:gd name="connsiteY51" fmla="*/ 6661191 h 6857997"/>
              <a:gd name="connsiteX52" fmla="*/ 688889 w 12191995"/>
              <a:gd name="connsiteY52" fmla="*/ 6666165 h 6857997"/>
              <a:gd name="connsiteX53" fmla="*/ 676000 w 12191995"/>
              <a:gd name="connsiteY53" fmla="*/ 6666165 h 6857997"/>
              <a:gd name="connsiteX54" fmla="*/ 657686 w 12191995"/>
              <a:gd name="connsiteY54" fmla="*/ 6681992 h 6857997"/>
              <a:gd name="connsiteX55" fmla="*/ 677358 w 12191995"/>
              <a:gd name="connsiteY55" fmla="*/ 6698498 h 6857997"/>
              <a:gd name="connsiteX56" fmla="*/ 694316 w 12191995"/>
              <a:gd name="connsiteY56" fmla="*/ 6690358 h 6857997"/>
              <a:gd name="connsiteX57" fmla="*/ 694316 w 12191995"/>
              <a:gd name="connsiteY57" fmla="*/ 6697142 h 6857997"/>
              <a:gd name="connsiteX58" fmla="*/ 701777 w 12191995"/>
              <a:gd name="connsiteY58" fmla="*/ 6697142 h 6857997"/>
              <a:gd name="connsiteX59" fmla="*/ 701777 w 12191995"/>
              <a:gd name="connsiteY59" fmla="*/ 6660060 h 6857997"/>
              <a:gd name="connsiteX60" fmla="*/ 681201 w 12191995"/>
              <a:gd name="connsiteY60" fmla="*/ 6641745 h 6857997"/>
              <a:gd name="connsiteX61" fmla="*/ 1157385 w 12191995"/>
              <a:gd name="connsiteY61" fmla="*/ 6641293 h 6857997"/>
              <a:gd name="connsiteX62" fmla="*/ 1157385 w 12191995"/>
              <a:gd name="connsiteY62" fmla="*/ 6654633 h 6857997"/>
              <a:gd name="connsiteX63" fmla="*/ 1165299 w 12191995"/>
              <a:gd name="connsiteY63" fmla="*/ 6654633 h 6857997"/>
              <a:gd name="connsiteX64" fmla="*/ 1165299 w 12191995"/>
              <a:gd name="connsiteY64" fmla="*/ 6697142 h 6857997"/>
              <a:gd name="connsiteX65" fmla="*/ 1181127 w 12191995"/>
              <a:gd name="connsiteY65" fmla="*/ 6697142 h 6857997"/>
              <a:gd name="connsiteX66" fmla="*/ 1181127 w 12191995"/>
              <a:gd name="connsiteY66" fmla="*/ 6641293 h 6857997"/>
              <a:gd name="connsiteX67" fmla="*/ 1189493 w 12191995"/>
              <a:gd name="connsiteY67" fmla="*/ 6641066 h 6857997"/>
              <a:gd name="connsiteX68" fmla="*/ 1208486 w 12191995"/>
              <a:gd name="connsiteY68" fmla="*/ 6697141 h 6857997"/>
              <a:gd name="connsiteX69" fmla="*/ 1228158 w 12191995"/>
              <a:gd name="connsiteY69" fmla="*/ 6697141 h 6857997"/>
              <a:gd name="connsiteX70" fmla="*/ 1248056 w 12191995"/>
              <a:gd name="connsiteY70" fmla="*/ 6641066 h 6857997"/>
              <a:gd name="connsiteX71" fmla="*/ 1231323 w 12191995"/>
              <a:gd name="connsiteY71" fmla="*/ 6641066 h 6857997"/>
              <a:gd name="connsiteX72" fmla="*/ 1218661 w 12191995"/>
              <a:gd name="connsiteY72" fmla="*/ 6679957 h 6857997"/>
              <a:gd name="connsiteX73" fmla="*/ 1206677 w 12191995"/>
              <a:gd name="connsiteY73" fmla="*/ 6641066 h 6857997"/>
              <a:gd name="connsiteX74" fmla="*/ 1383722 w 12191995"/>
              <a:gd name="connsiteY74" fmla="*/ 6640162 h 6857997"/>
              <a:gd name="connsiteX75" fmla="*/ 1354554 w 12191995"/>
              <a:gd name="connsiteY75" fmla="*/ 6669556 h 6857997"/>
              <a:gd name="connsiteX76" fmla="*/ 1383948 w 12191995"/>
              <a:gd name="connsiteY76" fmla="*/ 6698950 h 6857997"/>
              <a:gd name="connsiteX77" fmla="*/ 1411986 w 12191995"/>
              <a:gd name="connsiteY77" fmla="*/ 6681314 h 6857997"/>
              <a:gd name="connsiteX78" fmla="*/ 1395480 w 12191995"/>
              <a:gd name="connsiteY78" fmla="*/ 6679505 h 6857997"/>
              <a:gd name="connsiteX79" fmla="*/ 1384174 w 12191995"/>
              <a:gd name="connsiteY79" fmla="*/ 6685158 h 6857997"/>
              <a:gd name="connsiteX80" fmla="*/ 1371286 w 12191995"/>
              <a:gd name="connsiteY80" fmla="*/ 6673852 h 6857997"/>
              <a:gd name="connsiteX81" fmla="*/ 1412890 w 12191995"/>
              <a:gd name="connsiteY81" fmla="*/ 6673852 h 6857997"/>
              <a:gd name="connsiteX82" fmla="*/ 1413117 w 12191995"/>
              <a:gd name="connsiteY82" fmla="*/ 6673626 h 6857997"/>
              <a:gd name="connsiteX83" fmla="*/ 1383722 w 12191995"/>
              <a:gd name="connsiteY83" fmla="*/ 6640162 h 6857997"/>
              <a:gd name="connsiteX84" fmla="*/ 1148570 w 12191995"/>
              <a:gd name="connsiteY84" fmla="*/ 6640162 h 6857997"/>
              <a:gd name="connsiteX85" fmla="*/ 1134100 w 12191995"/>
              <a:gd name="connsiteY85" fmla="*/ 6649885 h 6857997"/>
              <a:gd name="connsiteX86" fmla="*/ 1134100 w 12191995"/>
              <a:gd name="connsiteY86" fmla="*/ 6641067 h 6857997"/>
              <a:gd name="connsiteX87" fmla="*/ 1118724 w 12191995"/>
              <a:gd name="connsiteY87" fmla="*/ 6641067 h 6857997"/>
              <a:gd name="connsiteX88" fmla="*/ 1118724 w 12191995"/>
              <a:gd name="connsiteY88" fmla="*/ 6697142 h 6857997"/>
              <a:gd name="connsiteX89" fmla="*/ 1134552 w 12191995"/>
              <a:gd name="connsiteY89" fmla="*/ 6697142 h 6857997"/>
              <a:gd name="connsiteX90" fmla="*/ 1134552 w 12191995"/>
              <a:gd name="connsiteY90" fmla="*/ 6670461 h 6857997"/>
              <a:gd name="connsiteX91" fmla="*/ 1146309 w 12191995"/>
              <a:gd name="connsiteY91" fmla="*/ 6656895 h 6857997"/>
              <a:gd name="connsiteX92" fmla="*/ 1153093 w 12191995"/>
              <a:gd name="connsiteY92" fmla="*/ 6656895 h 6857997"/>
              <a:gd name="connsiteX93" fmla="*/ 1152866 w 12191995"/>
              <a:gd name="connsiteY93" fmla="*/ 6640614 h 6857997"/>
              <a:gd name="connsiteX94" fmla="*/ 1148570 w 12191995"/>
              <a:gd name="connsiteY94" fmla="*/ 6640162 h 6857997"/>
              <a:gd name="connsiteX95" fmla="*/ 1277676 w 12191995"/>
              <a:gd name="connsiteY95" fmla="*/ 6639709 h 6857997"/>
              <a:gd name="connsiteX96" fmla="*/ 1253708 w 12191995"/>
              <a:gd name="connsiteY96" fmla="*/ 6646493 h 6857997"/>
              <a:gd name="connsiteX97" fmla="*/ 1259813 w 12191995"/>
              <a:gd name="connsiteY97" fmla="*/ 6658476 h 6857997"/>
              <a:gd name="connsiteX98" fmla="*/ 1276772 w 12191995"/>
              <a:gd name="connsiteY98" fmla="*/ 6653275 h 6857997"/>
              <a:gd name="connsiteX99" fmla="*/ 1286043 w 12191995"/>
              <a:gd name="connsiteY99" fmla="*/ 6659833 h 6857997"/>
              <a:gd name="connsiteX100" fmla="*/ 1286043 w 12191995"/>
              <a:gd name="connsiteY100" fmla="*/ 6660285 h 6857997"/>
              <a:gd name="connsiteX101" fmla="*/ 1282199 w 12191995"/>
              <a:gd name="connsiteY101" fmla="*/ 6663676 h 6857997"/>
              <a:gd name="connsiteX102" fmla="*/ 1271119 w 12191995"/>
              <a:gd name="connsiteY102" fmla="*/ 6663676 h 6857997"/>
              <a:gd name="connsiteX103" fmla="*/ 1250769 w 12191995"/>
              <a:gd name="connsiteY103" fmla="*/ 6680861 h 6857997"/>
              <a:gd name="connsiteX104" fmla="*/ 1270441 w 12191995"/>
              <a:gd name="connsiteY104" fmla="*/ 6698497 h 6857997"/>
              <a:gd name="connsiteX105" fmla="*/ 1286043 w 12191995"/>
              <a:gd name="connsiteY105" fmla="*/ 6691714 h 6857997"/>
              <a:gd name="connsiteX106" fmla="*/ 1286043 w 12191995"/>
              <a:gd name="connsiteY106" fmla="*/ 6697141 h 6857997"/>
              <a:gd name="connsiteX107" fmla="*/ 1301870 w 12191995"/>
              <a:gd name="connsiteY107" fmla="*/ 6697141 h 6857997"/>
              <a:gd name="connsiteX108" fmla="*/ 1301870 w 12191995"/>
              <a:gd name="connsiteY108" fmla="*/ 6660285 h 6857997"/>
              <a:gd name="connsiteX109" fmla="*/ 1277676 w 12191995"/>
              <a:gd name="connsiteY109" fmla="*/ 6639709 h 6857997"/>
              <a:gd name="connsiteX110" fmla="*/ 1081415 w 12191995"/>
              <a:gd name="connsiteY110" fmla="*/ 6639709 h 6857997"/>
              <a:gd name="connsiteX111" fmla="*/ 1057447 w 12191995"/>
              <a:gd name="connsiteY111" fmla="*/ 6646493 h 6857997"/>
              <a:gd name="connsiteX112" fmla="*/ 1063552 w 12191995"/>
              <a:gd name="connsiteY112" fmla="*/ 6658476 h 6857997"/>
              <a:gd name="connsiteX113" fmla="*/ 1080510 w 12191995"/>
              <a:gd name="connsiteY113" fmla="*/ 6653275 h 6857997"/>
              <a:gd name="connsiteX114" fmla="*/ 1089782 w 12191995"/>
              <a:gd name="connsiteY114" fmla="*/ 6659833 h 6857997"/>
              <a:gd name="connsiteX115" fmla="*/ 1089782 w 12191995"/>
              <a:gd name="connsiteY115" fmla="*/ 6660285 h 6857997"/>
              <a:gd name="connsiteX116" fmla="*/ 1085937 w 12191995"/>
              <a:gd name="connsiteY116" fmla="*/ 6663676 h 6857997"/>
              <a:gd name="connsiteX117" fmla="*/ 1074858 w 12191995"/>
              <a:gd name="connsiteY117" fmla="*/ 6663676 h 6857997"/>
              <a:gd name="connsiteX118" fmla="*/ 1054508 w 12191995"/>
              <a:gd name="connsiteY118" fmla="*/ 6680861 h 6857997"/>
              <a:gd name="connsiteX119" fmla="*/ 1074180 w 12191995"/>
              <a:gd name="connsiteY119" fmla="*/ 6698497 h 6857997"/>
              <a:gd name="connsiteX120" fmla="*/ 1089782 w 12191995"/>
              <a:gd name="connsiteY120" fmla="*/ 6691714 h 6857997"/>
              <a:gd name="connsiteX121" fmla="*/ 1089782 w 12191995"/>
              <a:gd name="connsiteY121" fmla="*/ 6697141 h 6857997"/>
              <a:gd name="connsiteX122" fmla="*/ 1105609 w 12191995"/>
              <a:gd name="connsiteY122" fmla="*/ 6697141 h 6857997"/>
              <a:gd name="connsiteX123" fmla="*/ 1105609 w 12191995"/>
              <a:gd name="connsiteY123" fmla="*/ 6660285 h 6857997"/>
              <a:gd name="connsiteX124" fmla="*/ 1081415 w 12191995"/>
              <a:gd name="connsiteY124" fmla="*/ 6639709 h 6857997"/>
              <a:gd name="connsiteX125" fmla="*/ 760110 w 12191995"/>
              <a:gd name="connsiteY125" fmla="*/ 6620264 h 6857997"/>
              <a:gd name="connsiteX126" fmla="*/ 760110 w 12191995"/>
              <a:gd name="connsiteY126" fmla="*/ 6642875 h 6857997"/>
              <a:gd name="connsiteX127" fmla="*/ 750840 w 12191995"/>
              <a:gd name="connsiteY127" fmla="*/ 6642875 h 6857997"/>
              <a:gd name="connsiteX128" fmla="*/ 750840 w 12191995"/>
              <a:gd name="connsiteY128" fmla="*/ 6648980 h 6857997"/>
              <a:gd name="connsiteX129" fmla="*/ 760110 w 12191995"/>
              <a:gd name="connsiteY129" fmla="*/ 6648980 h 6857997"/>
              <a:gd name="connsiteX130" fmla="*/ 760110 w 12191995"/>
              <a:gd name="connsiteY130" fmla="*/ 6685609 h 6857997"/>
              <a:gd name="connsiteX131" fmla="*/ 772546 w 12191995"/>
              <a:gd name="connsiteY131" fmla="*/ 6697141 h 6857997"/>
              <a:gd name="connsiteX132" fmla="*/ 780913 w 12191995"/>
              <a:gd name="connsiteY132" fmla="*/ 6696689 h 6857997"/>
              <a:gd name="connsiteX133" fmla="*/ 780913 w 12191995"/>
              <a:gd name="connsiteY133" fmla="*/ 6690584 h 6857997"/>
              <a:gd name="connsiteX134" fmla="*/ 775260 w 12191995"/>
              <a:gd name="connsiteY134" fmla="*/ 6691036 h 6857997"/>
              <a:gd name="connsiteX135" fmla="*/ 767572 w 12191995"/>
              <a:gd name="connsiteY135" fmla="*/ 6685836 h 6857997"/>
              <a:gd name="connsiteX136" fmla="*/ 767572 w 12191995"/>
              <a:gd name="connsiteY136" fmla="*/ 6649206 h 6857997"/>
              <a:gd name="connsiteX137" fmla="*/ 780913 w 12191995"/>
              <a:gd name="connsiteY137" fmla="*/ 6649206 h 6857997"/>
              <a:gd name="connsiteX138" fmla="*/ 780913 w 12191995"/>
              <a:gd name="connsiteY138" fmla="*/ 6643101 h 6857997"/>
              <a:gd name="connsiteX139" fmla="*/ 767572 w 12191995"/>
              <a:gd name="connsiteY139" fmla="*/ 6643101 h 6857997"/>
              <a:gd name="connsiteX140" fmla="*/ 767572 w 12191995"/>
              <a:gd name="connsiteY140" fmla="*/ 6620491 h 6857997"/>
              <a:gd name="connsiteX141" fmla="*/ 767572 w 12191995"/>
              <a:gd name="connsiteY141" fmla="*/ 6620264 h 6857997"/>
              <a:gd name="connsiteX142" fmla="*/ 1318830 w 12191995"/>
              <a:gd name="connsiteY142" fmla="*/ 6619585 h 6857997"/>
              <a:gd name="connsiteX143" fmla="*/ 1318830 w 12191995"/>
              <a:gd name="connsiteY143" fmla="*/ 6640839 h 6857997"/>
              <a:gd name="connsiteX144" fmla="*/ 1310012 w 12191995"/>
              <a:gd name="connsiteY144" fmla="*/ 6640839 h 6857997"/>
              <a:gd name="connsiteX145" fmla="*/ 1310012 w 12191995"/>
              <a:gd name="connsiteY145" fmla="*/ 6654180 h 6857997"/>
              <a:gd name="connsiteX146" fmla="*/ 1318830 w 12191995"/>
              <a:gd name="connsiteY146" fmla="*/ 6654180 h 6857997"/>
              <a:gd name="connsiteX147" fmla="*/ 1318830 w 12191995"/>
              <a:gd name="connsiteY147" fmla="*/ 6684930 h 6857997"/>
              <a:gd name="connsiteX148" fmla="*/ 1334885 w 12191995"/>
              <a:gd name="connsiteY148" fmla="*/ 6697592 h 6857997"/>
              <a:gd name="connsiteX149" fmla="*/ 1347320 w 12191995"/>
              <a:gd name="connsiteY149" fmla="*/ 6696914 h 6857997"/>
              <a:gd name="connsiteX150" fmla="*/ 1347320 w 12191995"/>
              <a:gd name="connsiteY150" fmla="*/ 6683348 h 6857997"/>
              <a:gd name="connsiteX151" fmla="*/ 1340085 w 12191995"/>
              <a:gd name="connsiteY151" fmla="*/ 6683800 h 6857997"/>
              <a:gd name="connsiteX152" fmla="*/ 1334885 w 12191995"/>
              <a:gd name="connsiteY152" fmla="*/ 6679730 h 6857997"/>
              <a:gd name="connsiteX153" fmla="*/ 1334885 w 12191995"/>
              <a:gd name="connsiteY153" fmla="*/ 6654406 h 6857997"/>
              <a:gd name="connsiteX154" fmla="*/ 1347095 w 12191995"/>
              <a:gd name="connsiteY154" fmla="*/ 6654406 h 6857997"/>
              <a:gd name="connsiteX155" fmla="*/ 1347095 w 12191995"/>
              <a:gd name="connsiteY155" fmla="*/ 6641066 h 6857997"/>
              <a:gd name="connsiteX156" fmla="*/ 1334885 w 12191995"/>
              <a:gd name="connsiteY156" fmla="*/ 6641066 h 6857997"/>
              <a:gd name="connsiteX157" fmla="*/ 1334885 w 12191995"/>
              <a:gd name="connsiteY157" fmla="*/ 6619811 h 6857997"/>
              <a:gd name="connsiteX158" fmla="*/ 607712 w 12191995"/>
              <a:gd name="connsiteY158" fmla="*/ 6618229 h 6857997"/>
              <a:gd name="connsiteX159" fmla="*/ 623765 w 12191995"/>
              <a:gd name="connsiteY159" fmla="*/ 6618229 h 6857997"/>
              <a:gd name="connsiteX160" fmla="*/ 644568 w 12191995"/>
              <a:gd name="connsiteY160" fmla="*/ 6637449 h 6857997"/>
              <a:gd name="connsiteX161" fmla="*/ 623765 w 12191995"/>
              <a:gd name="connsiteY161" fmla="*/ 6657120 h 6857997"/>
              <a:gd name="connsiteX162" fmla="*/ 607712 w 12191995"/>
              <a:gd name="connsiteY162" fmla="*/ 6657120 h 6857997"/>
              <a:gd name="connsiteX163" fmla="*/ 1172535 w 12191995"/>
              <a:gd name="connsiteY163" fmla="*/ 6611672 h 6857997"/>
              <a:gd name="connsiteX164" fmla="*/ 1162359 w 12191995"/>
              <a:gd name="connsiteY164" fmla="*/ 6621848 h 6857997"/>
              <a:gd name="connsiteX165" fmla="*/ 1172535 w 12191995"/>
              <a:gd name="connsiteY165" fmla="*/ 6632022 h 6857997"/>
              <a:gd name="connsiteX166" fmla="*/ 1182710 w 12191995"/>
              <a:gd name="connsiteY166" fmla="*/ 6621848 h 6857997"/>
              <a:gd name="connsiteX167" fmla="*/ 1172535 w 12191995"/>
              <a:gd name="connsiteY167" fmla="*/ 6611672 h 6857997"/>
              <a:gd name="connsiteX168" fmla="*/ 1029181 w 12191995"/>
              <a:gd name="connsiteY168" fmla="*/ 6611672 h 6857997"/>
              <a:gd name="connsiteX169" fmla="*/ 1029181 w 12191995"/>
              <a:gd name="connsiteY169" fmla="*/ 6697142 h 6857997"/>
              <a:gd name="connsiteX170" fmla="*/ 1045009 w 12191995"/>
              <a:gd name="connsiteY170" fmla="*/ 6697142 h 6857997"/>
              <a:gd name="connsiteX171" fmla="*/ 1045009 w 12191995"/>
              <a:gd name="connsiteY171" fmla="*/ 6611672 h 6857997"/>
              <a:gd name="connsiteX172" fmla="*/ 600250 w 12191995"/>
              <a:gd name="connsiteY172" fmla="*/ 6611672 h 6857997"/>
              <a:gd name="connsiteX173" fmla="*/ 600250 w 12191995"/>
              <a:gd name="connsiteY173" fmla="*/ 6697142 h 6857997"/>
              <a:gd name="connsiteX174" fmla="*/ 607712 w 12191995"/>
              <a:gd name="connsiteY174" fmla="*/ 6697142 h 6857997"/>
              <a:gd name="connsiteX175" fmla="*/ 607712 w 12191995"/>
              <a:gd name="connsiteY175" fmla="*/ 6664129 h 6857997"/>
              <a:gd name="connsiteX176" fmla="*/ 622861 w 12191995"/>
              <a:gd name="connsiteY176" fmla="*/ 6664129 h 6857997"/>
              <a:gd name="connsiteX177" fmla="*/ 652255 w 12191995"/>
              <a:gd name="connsiteY177" fmla="*/ 6637675 h 6857997"/>
              <a:gd name="connsiteX178" fmla="*/ 622861 w 12191995"/>
              <a:gd name="connsiteY178" fmla="*/ 6611672 h 6857997"/>
              <a:gd name="connsiteX179" fmla="*/ 897360 w 12191995"/>
              <a:gd name="connsiteY179" fmla="*/ 6610994 h 6857997"/>
              <a:gd name="connsiteX180" fmla="*/ 885150 w 12191995"/>
              <a:gd name="connsiteY180" fmla="*/ 6623883 h 6857997"/>
              <a:gd name="connsiteX181" fmla="*/ 884924 w 12191995"/>
              <a:gd name="connsiteY181" fmla="*/ 6623883 h 6857997"/>
              <a:gd name="connsiteX182" fmla="*/ 884924 w 12191995"/>
              <a:gd name="connsiteY182" fmla="*/ 6643102 h 6857997"/>
              <a:gd name="connsiteX183" fmla="*/ 875653 w 12191995"/>
              <a:gd name="connsiteY183" fmla="*/ 6643102 h 6857997"/>
              <a:gd name="connsiteX184" fmla="*/ 875653 w 12191995"/>
              <a:gd name="connsiteY184" fmla="*/ 6649206 h 6857997"/>
              <a:gd name="connsiteX185" fmla="*/ 884924 w 12191995"/>
              <a:gd name="connsiteY185" fmla="*/ 6649206 h 6857997"/>
              <a:gd name="connsiteX186" fmla="*/ 884924 w 12191995"/>
              <a:gd name="connsiteY186" fmla="*/ 6696916 h 6857997"/>
              <a:gd name="connsiteX187" fmla="*/ 892386 w 12191995"/>
              <a:gd name="connsiteY187" fmla="*/ 6696916 h 6857997"/>
              <a:gd name="connsiteX188" fmla="*/ 892386 w 12191995"/>
              <a:gd name="connsiteY188" fmla="*/ 6649206 h 6857997"/>
              <a:gd name="connsiteX189" fmla="*/ 903465 w 12191995"/>
              <a:gd name="connsiteY189" fmla="*/ 6649206 h 6857997"/>
              <a:gd name="connsiteX190" fmla="*/ 903465 w 12191995"/>
              <a:gd name="connsiteY190" fmla="*/ 6643102 h 6857997"/>
              <a:gd name="connsiteX191" fmla="*/ 892386 w 12191995"/>
              <a:gd name="connsiteY191" fmla="*/ 6643102 h 6857997"/>
              <a:gd name="connsiteX192" fmla="*/ 892386 w 12191995"/>
              <a:gd name="connsiteY192" fmla="*/ 6624561 h 6857997"/>
              <a:gd name="connsiteX193" fmla="*/ 899169 w 12191995"/>
              <a:gd name="connsiteY193" fmla="*/ 6617326 h 6857997"/>
              <a:gd name="connsiteX194" fmla="*/ 904596 w 12191995"/>
              <a:gd name="connsiteY194" fmla="*/ 6618003 h 6857997"/>
              <a:gd name="connsiteX195" fmla="*/ 904596 w 12191995"/>
              <a:gd name="connsiteY195" fmla="*/ 6611446 h 6857997"/>
              <a:gd name="connsiteX196" fmla="*/ 897360 w 12191995"/>
              <a:gd name="connsiteY196" fmla="*/ 6610994 h 6857997"/>
              <a:gd name="connsiteX197" fmla="*/ 977856 w 12191995"/>
              <a:gd name="connsiteY197" fmla="*/ 6609863 h 6857997"/>
              <a:gd name="connsiteX198" fmla="*/ 933312 w 12191995"/>
              <a:gd name="connsiteY198" fmla="*/ 6654181 h 6857997"/>
              <a:gd name="connsiteX199" fmla="*/ 977856 w 12191995"/>
              <a:gd name="connsiteY199" fmla="*/ 6698498 h 6857997"/>
              <a:gd name="connsiteX200" fmla="*/ 1019686 w 12191995"/>
              <a:gd name="connsiteY200" fmla="*/ 6666617 h 6857997"/>
              <a:gd name="connsiteX201" fmla="*/ 1000920 w 12191995"/>
              <a:gd name="connsiteY201" fmla="*/ 6666617 h 6857997"/>
              <a:gd name="connsiteX202" fmla="*/ 977630 w 12191995"/>
              <a:gd name="connsiteY202" fmla="*/ 6682897 h 6857997"/>
              <a:gd name="connsiteX203" fmla="*/ 950723 w 12191995"/>
              <a:gd name="connsiteY203" fmla="*/ 6654181 h 6857997"/>
              <a:gd name="connsiteX204" fmla="*/ 977630 w 12191995"/>
              <a:gd name="connsiteY204" fmla="*/ 6625465 h 6857997"/>
              <a:gd name="connsiteX205" fmla="*/ 1000920 w 12191995"/>
              <a:gd name="connsiteY205" fmla="*/ 6641745 h 6857997"/>
              <a:gd name="connsiteX206" fmla="*/ 1019686 w 12191995"/>
              <a:gd name="connsiteY206" fmla="*/ 6641745 h 6857997"/>
              <a:gd name="connsiteX207" fmla="*/ 977856 w 12191995"/>
              <a:gd name="connsiteY207" fmla="*/ 6609863 h 6857997"/>
              <a:gd name="connsiteX208" fmla="*/ 1441831 w 12191995"/>
              <a:gd name="connsiteY208" fmla="*/ 6503366 h 6857997"/>
              <a:gd name="connsiteX209" fmla="*/ 1444544 w 12191995"/>
              <a:gd name="connsiteY209" fmla="*/ 6503366 h 6857997"/>
              <a:gd name="connsiteX210" fmla="*/ 1447258 w 12191995"/>
              <a:gd name="connsiteY210" fmla="*/ 6504044 h 6857997"/>
              <a:gd name="connsiteX211" fmla="*/ 1447936 w 12191995"/>
              <a:gd name="connsiteY211" fmla="*/ 6506079 h 6857997"/>
              <a:gd name="connsiteX212" fmla="*/ 1447032 w 12191995"/>
              <a:gd name="connsiteY212" fmla="*/ 6507888 h 6857997"/>
              <a:gd name="connsiteX213" fmla="*/ 1444771 w 12191995"/>
              <a:gd name="connsiteY213" fmla="*/ 6508566 h 6857997"/>
              <a:gd name="connsiteX214" fmla="*/ 1441831 w 12191995"/>
              <a:gd name="connsiteY214" fmla="*/ 6508566 h 6857997"/>
              <a:gd name="connsiteX215" fmla="*/ 1438666 w 12191995"/>
              <a:gd name="connsiteY215" fmla="*/ 6501104 h 6857997"/>
              <a:gd name="connsiteX216" fmla="*/ 1438666 w 12191995"/>
              <a:gd name="connsiteY216" fmla="*/ 6518063 h 6857997"/>
              <a:gd name="connsiteX217" fmla="*/ 1441831 w 12191995"/>
              <a:gd name="connsiteY217" fmla="*/ 6518063 h 6857997"/>
              <a:gd name="connsiteX218" fmla="*/ 1441831 w 12191995"/>
              <a:gd name="connsiteY218" fmla="*/ 6511279 h 6857997"/>
              <a:gd name="connsiteX219" fmla="*/ 1445223 w 12191995"/>
              <a:gd name="connsiteY219" fmla="*/ 6511279 h 6857997"/>
              <a:gd name="connsiteX220" fmla="*/ 1447484 w 12191995"/>
              <a:gd name="connsiteY220" fmla="*/ 6511958 h 6857997"/>
              <a:gd name="connsiteX221" fmla="*/ 1448163 w 12191995"/>
              <a:gd name="connsiteY221" fmla="*/ 6513992 h 6857997"/>
              <a:gd name="connsiteX222" fmla="*/ 1448163 w 12191995"/>
              <a:gd name="connsiteY222" fmla="*/ 6516706 h 6857997"/>
              <a:gd name="connsiteX223" fmla="*/ 1448388 w 12191995"/>
              <a:gd name="connsiteY223" fmla="*/ 6517836 h 6857997"/>
              <a:gd name="connsiteX224" fmla="*/ 1451328 w 12191995"/>
              <a:gd name="connsiteY224" fmla="*/ 6517836 h 6857997"/>
              <a:gd name="connsiteX225" fmla="*/ 1451328 w 12191995"/>
              <a:gd name="connsiteY225" fmla="*/ 6517611 h 6857997"/>
              <a:gd name="connsiteX226" fmla="*/ 1450876 w 12191995"/>
              <a:gd name="connsiteY226" fmla="*/ 6516480 h 6857997"/>
              <a:gd name="connsiteX227" fmla="*/ 1450876 w 12191995"/>
              <a:gd name="connsiteY227" fmla="*/ 6515123 h 6857997"/>
              <a:gd name="connsiteX228" fmla="*/ 1450876 w 12191995"/>
              <a:gd name="connsiteY228" fmla="*/ 6513992 h 6857997"/>
              <a:gd name="connsiteX229" fmla="*/ 1450198 w 12191995"/>
              <a:gd name="connsiteY229" fmla="*/ 6511505 h 6857997"/>
              <a:gd name="connsiteX230" fmla="*/ 1448388 w 12191995"/>
              <a:gd name="connsiteY230" fmla="*/ 6509923 h 6857997"/>
              <a:gd name="connsiteX231" fmla="*/ 1450198 w 12191995"/>
              <a:gd name="connsiteY231" fmla="*/ 6508340 h 6857997"/>
              <a:gd name="connsiteX232" fmla="*/ 1450876 w 12191995"/>
              <a:gd name="connsiteY232" fmla="*/ 6506305 h 6857997"/>
              <a:gd name="connsiteX233" fmla="*/ 1449067 w 12191995"/>
              <a:gd name="connsiteY233" fmla="*/ 6502461 h 6857997"/>
              <a:gd name="connsiteX234" fmla="*/ 1444318 w 12191995"/>
              <a:gd name="connsiteY234" fmla="*/ 6501104 h 6857997"/>
              <a:gd name="connsiteX235" fmla="*/ 1436857 w 12191995"/>
              <a:gd name="connsiteY235" fmla="*/ 6500426 h 6857997"/>
              <a:gd name="connsiteX236" fmla="*/ 1452911 w 12191995"/>
              <a:gd name="connsiteY236" fmla="*/ 6500878 h 6857997"/>
              <a:gd name="connsiteX237" fmla="*/ 1452911 w 12191995"/>
              <a:gd name="connsiteY237" fmla="*/ 6518515 h 6857997"/>
              <a:gd name="connsiteX238" fmla="*/ 1452232 w 12191995"/>
              <a:gd name="connsiteY238" fmla="*/ 6519193 h 6857997"/>
              <a:gd name="connsiteX239" fmla="*/ 1436178 w 12191995"/>
              <a:gd name="connsiteY239" fmla="*/ 6518515 h 6857997"/>
              <a:gd name="connsiteX240" fmla="*/ 1432786 w 12191995"/>
              <a:gd name="connsiteY240" fmla="*/ 6509696 h 6857997"/>
              <a:gd name="connsiteX241" fmla="*/ 1436405 w 12191995"/>
              <a:gd name="connsiteY241" fmla="*/ 6500878 h 6857997"/>
              <a:gd name="connsiteX242" fmla="*/ 1444233 w 12191995"/>
              <a:gd name="connsiteY242" fmla="*/ 6494858 h 6857997"/>
              <a:gd name="connsiteX243" fmla="*/ 1434595 w 12191995"/>
              <a:gd name="connsiteY243" fmla="*/ 6499070 h 6857997"/>
              <a:gd name="connsiteX244" fmla="*/ 1430526 w 12191995"/>
              <a:gd name="connsiteY244" fmla="*/ 6509696 h 6857997"/>
              <a:gd name="connsiteX245" fmla="*/ 1434595 w 12191995"/>
              <a:gd name="connsiteY245" fmla="*/ 6520324 h 6857997"/>
              <a:gd name="connsiteX246" fmla="*/ 1435047 w 12191995"/>
              <a:gd name="connsiteY246" fmla="*/ 6520776 h 6857997"/>
              <a:gd name="connsiteX247" fmla="*/ 1454494 w 12191995"/>
              <a:gd name="connsiteY247" fmla="*/ 6520324 h 6857997"/>
              <a:gd name="connsiteX248" fmla="*/ 1458564 w 12191995"/>
              <a:gd name="connsiteY248" fmla="*/ 6509696 h 6857997"/>
              <a:gd name="connsiteX249" fmla="*/ 1454494 w 12191995"/>
              <a:gd name="connsiteY249" fmla="*/ 6499070 h 6857997"/>
              <a:gd name="connsiteX250" fmla="*/ 1454041 w 12191995"/>
              <a:gd name="connsiteY250" fmla="*/ 6498618 h 6857997"/>
              <a:gd name="connsiteX251" fmla="*/ 1444233 w 12191995"/>
              <a:gd name="connsiteY251" fmla="*/ 6494858 h 6857997"/>
              <a:gd name="connsiteX252" fmla="*/ 1102668 w 12191995"/>
              <a:gd name="connsiteY252" fmla="*/ 6404556 h 6857997"/>
              <a:gd name="connsiteX253" fmla="*/ 1134098 w 12191995"/>
              <a:gd name="connsiteY253" fmla="*/ 6455431 h 6857997"/>
              <a:gd name="connsiteX254" fmla="*/ 1099730 w 12191995"/>
              <a:gd name="connsiteY254" fmla="*/ 6508792 h 6857997"/>
              <a:gd name="connsiteX255" fmla="*/ 1081866 w 12191995"/>
              <a:gd name="connsiteY255" fmla="*/ 6505853 h 6857997"/>
              <a:gd name="connsiteX256" fmla="*/ 1081866 w 12191995"/>
              <a:gd name="connsiteY256" fmla="*/ 6408626 h 6857997"/>
              <a:gd name="connsiteX257" fmla="*/ 1102668 w 12191995"/>
              <a:gd name="connsiteY257" fmla="*/ 6404556 h 6857997"/>
              <a:gd name="connsiteX258" fmla="*/ 1279260 w 12191995"/>
              <a:gd name="connsiteY258" fmla="*/ 6388276 h 6857997"/>
              <a:gd name="connsiteX259" fmla="*/ 1279260 w 12191995"/>
              <a:gd name="connsiteY259" fmla="*/ 6525073 h 6857997"/>
              <a:gd name="connsiteX260" fmla="*/ 1310237 w 12191995"/>
              <a:gd name="connsiteY260" fmla="*/ 6525073 h 6857997"/>
              <a:gd name="connsiteX261" fmla="*/ 1310237 w 12191995"/>
              <a:gd name="connsiteY261" fmla="*/ 6388276 h 6857997"/>
              <a:gd name="connsiteX262" fmla="*/ 990520 w 12191995"/>
              <a:gd name="connsiteY262" fmla="*/ 6388276 h 6857997"/>
              <a:gd name="connsiteX263" fmla="*/ 990520 w 12191995"/>
              <a:gd name="connsiteY263" fmla="*/ 6525073 h 6857997"/>
              <a:gd name="connsiteX264" fmla="*/ 1021496 w 12191995"/>
              <a:gd name="connsiteY264" fmla="*/ 6525073 h 6857997"/>
              <a:gd name="connsiteX265" fmla="*/ 1021496 w 12191995"/>
              <a:gd name="connsiteY265" fmla="*/ 6388276 h 6857997"/>
              <a:gd name="connsiteX266" fmla="*/ 718960 w 12191995"/>
              <a:gd name="connsiteY266" fmla="*/ 6388276 h 6857997"/>
              <a:gd name="connsiteX267" fmla="*/ 762147 w 12191995"/>
              <a:gd name="connsiteY267" fmla="*/ 6454300 h 6857997"/>
              <a:gd name="connsiteX268" fmla="*/ 713985 w 12191995"/>
              <a:gd name="connsiteY268" fmla="*/ 6525298 h 6857997"/>
              <a:gd name="connsiteX269" fmla="*/ 749711 w 12191995"/>
              <a:gd name="connsiteY269" fmla="*/ 6525298 h 6857997"/>
              <a:gd name="connsiteX270" fmla="*/ 779331 w 12191995"/>
              <a:gd name="connsiteY270" fmla="*/ 6475554 h 6857997"/>
              <a:gd name="connsiteX271" fmla="*/ 780010 w 12191995"/>
              <a:gd name="connsiteY271" fmla="*/ 6475554 h 6857997"/>
              <a:gd name="connsiteX272" fmla="*/ 809177 w 12191995"/>
              <a:gd name="connsiteY272" fmla="*/ 6525298 h 6857997"/>
              <a:gd name="connsiteX273" fmla="*/ 847616 w 12191995"/>
              <a:gd name="connsiteY273" fmla="*/ 6525298 h 6857997"/>
              <a:gd name="connsiteX274" fmla="*/ 799003 w 12191995"/>
              <a:gd name="connsiteY274" fmla="*/ 6452265 h 6857997"/>
              <a:gd name="connsiteX275" fmla="*/ 843094 w 12191995"/>
              <a:gd name="connsiteY275" fmla="*/ 6388276 h 6857997"/>
              <a:gd name="connsiteX276" fmla="*/ 809856 w 12191995"/>
              <a:gd name="connsiteY276" fmla="*/ 6388276 h 6857997"/>
              <a:gd name="connsiteX277" fmla="*/ 782497 w 12191995"/>
              <a:gd name="connsiteY277" fmla="*/ 6433046 h 6857997"/>
              <a:gd name="connsiteX278" fmla="*/ 782045 w 12191995"/>
              <a:gd name="connsiteY278" fmla="*/ 6433046 h 6857997"/>
              <a:gd name="connsiteX279" fmla="*/ 755816 w 12191995"/>
              <a:gd name="connsiteY279" fmla="*/ 6388276 h 6857997"/>
              <a:gd name="connsiteX280" fmla="*/ 1260268 w 12191995"/>
              <a:gd name="connsiteY280" fmla="*/ 6386240 h 6857997"/>
              <a:gd name="connsiteX281" fmla="*/ 1189043 w 12191995"/>
              <a:gd name="connsiteY281" fmla="*/ 6395737 h 6857997"/>
              <a:gd name="connsiteX282" fmla="*/ 1189043 w 12191995"/>
              <a:gd name="connsiteY282" fmla="*/ 6525298 h 6857997"/>
              <a:gd name="connsiteX283" fmla="*/ 1220020 w 12191995"/>
              <a:gd name="connsiteY283" fmla="*/ 6525298 h 6857997"/>
              <a:gd name="connsiteX284" fmla="*/ 1220020 w 12191995"/>
              <a:gd name="connsiteY284" fmla="*/ 6409756 h 6857997"/>
              <a:gd name="connsiteX285" fmla="*/ 1253936 w 12191995"/>
              <a:gd name="connsiteY285" fmla="*/ 6408626 h 6857997"/>
              <a:gd name="connsiteX286" fmla="*/ 1260268 w 12191995"/>
              <a:gd name="connsiteY286" fmla="*/ 6386240 h 6857997"/>
              <a:gd name="connsiteX287" fmla="*/ 1385756 w 12191995"/>
              <a:gd name="connsiteY287" fmla="*/ 6385790 h 6857997"/>
              <a:gd name="connsiteX288" fmla="*/ 1338273 w 12191995"/>
              <a:gd name="connsiteY288" fmla="*/ 6425358 h 6857997"/>
              <a:gd name="connsiteX289" fmla="*/ 1372641 w 12191995"/>
              <a:gd name="connsiteY289" fmla="*/ 6463797 h 6857997"/>
              <a:gd name="connsiteX290" fmla="*/ 1397061 w 12191995"/>
              <a:gd name="connsiteY290" fmla="*/ 6486408 h 6857997"/>
              <a:gd name="connsiteX291" fmla="*/ 1371511 w 12191995"/>
              <a:gd name="connsiteY291" fmla="*/ 6505627 h 6857997"/>
              <a:gd name="connsiteX292" fmla="*/ 1343247 w 12191995"/>
              <a:gd name="connsiteY292" fmla="*/ 6497713 h 6857997"/>
              <a:gd name="connsiteX293" fmla="*/ 1334429 w 12191995"/>
              <a:gd name="connsiteY293" fmla="*/ 6517611 h 6857997"/>
              <a:gd name="connsiteX294" fmla="*/ 1376033 w 12191995"/>
              <a:gd name="connsiteY294" fmla="*/ 6527560 h 6857997"/>
              <a:gd name="connsiteX295" fmla="*/ 1429621 w 12191995"/>
              <a:gd name="connsiteY295" fmla="*/ 6485503 h 6857997"/>
              <a:gd name="connsiteX296" fmla="*/ 1393670 w 12191995"/>
              <a:gd name="connsiteY296" fmla="*/ 6445256 h 6857997"/>
              <a:gd name="connsiteX297" fmla="*/ 1369250 w 12191995"/>
              <a:gd name="connsiteY297" fmla="*/ 6423776 h 6857997"/>
              <a:gd name="connsiteX298" fmla="*/ 1392765 w 12191995"/>
              <a:gd name="connsiteY298" fmla="*/ 6405687 h 6857997"/>
              <a:gd name="connsiteX299" fmla="*/ 1416507 w 12191995"/>
              <a:gd name="connsiteY299" fmla="*/ 6413375 h 6857997"/>
              <a:gd name="connsiteX300" fmla="*/ 1424873 w 12191995"/>
              <a:gd name="connsiteY300" fmla="*/ 6395286 h 6857997"/>
              <a:gd name="connsiteX301" fmla="*/ 1385756 w 12191995"/>
              <a:gd name="connsiteY301" fmla="*/ 6385790 h 6857997"/>
              <a:gd name="connsiteX302" fmla="*/ 635073 w 12191995"/>
              <a:gd name="connsiteY302" fmla="*/ 6350742 h 6857997"/>
              <a:gd name="connsiteX303" fmla="*/ 595277 w 12191995"/>
              <a:gd name="connsiteY303" fmla="*/ 6398677 h 6857997"/>
              <a:gd name="connsiteX304" fmla="*/ 595277 w 12191995"/>
              <a:gd name="connsiteY304" fmla="*/ 6477815 h 6857997"/>
              <a:gd name="connsiteX305" fmla="*/ 635073 w 12191995"/>
              <a:gd name="connsiteY305" fmla="*/ 6525750 h 6857997"/>
              <a:gd name="connsiteX306" fmla="*/ 697479 w 12191995"/>
              <a:gd name="connsiteY306" fmla="*/ 6525750 h 6857997"/>
              <a:gd name="connsiteX307" fmla="*/ 697479 w 12191995"/>
              <a:gd name="connsiteY307" fmla="*/ 6504270 h 6857997"/>
              <a:gd name="connsiteX308" fmla="*/ 649770 w 12191995"/>
              <a:gd name="connsiteY308" fmla="*/ 6504270 h 6857997"/>
              <a:gd name="connsiteX309" fmla="*/ 627611 w 12191995"/>
              <a:gd name="connsiteY309" fmla="*/ 6480980 h 6857997"/>
              <a:gd name="connsiteX310" fmla="*/ 627611 w 12191995"/>
              <a:gd name="connsiteY310" fmla="*/ 6446386 h 6857997"/>
              <a:gd name="connsiteX311" fmla="*/ 691827 w 12191995"/>
              <a:gd name="connsiteY311" fmla="*/ 6446386 h 6857997"/>
              <a:gd name="connsiteX312" fmla="*/ 691827 w 12191995"/>
              <a:gd name="connsiteY312" fmla="*/ 6424906 h 6857997"/>
              <a:gd name="connsiteX313" fmla="*/ 627611 w 12191995"/>
              <a:gd name="connsiteY313" fmla="*/ 6424906 h 6857997"/>
              <a:gd name="connsiteX314" fmla="*/ 627611 w 12191995"/>
              <a:gd name="connsiteY314" fmla="*/ 6395512 h 6857997"/>
              <a:gd name="connsiteX315" fmla="*/ 649770 w 12191995"/>
              <a:gd name="connsiteY315" fmla="*/ 6372223 h 6857997"/>
              <a:gd name="connsiteX316" fmla="*/ 697705 w 12191995"/>
              <a:gd name="connsiteY316" fmla="*/ 6372223 h 6857997"/>
              <a:gd name="connsiteX317" fmla="*/ 697705 w 12191995"/>
              <a:gd name="connsiteY317" fmla="*/ 6350742 h 6857997"/>
              <a:gd name="connsiteX318" fmla="*/ 867737 w 12191995"/>
              <a:gd name="connsiteY318" fmla="*/ 6350516 h 6857997"/>
              <a:gd name="connsiteX319" fmla="*/ 867737 w 12191995"/>
              <a:gd name="connsiteY319" fmla="*/ 6477590 h 6857997"/>
              <a:gd name="connsiteX320" fmla="*/ 907532 w 12191995"/>
              <a:gd name="connsiteY320" fmla="*/ 6525525 h 6857997"/>
              <a:gd name="connsiteX321" fmla="*/ 969712 w 12191995"/>
              <a:gd name="connsiteY321" fmla="*/ 6525525 h 6857997"/>
              <a:gd name="connsiteX322" fmla="*/ 969712 w 12191995"/>
              <a:gd name="connsiteY322" fmla="*/ 6504044 h 6857997"/>
              <a:gd name="connsiteX323" fmla="*/ 922229 w 12191995"/>
              <a:gd name="connsiteY323" fmla="*/ 6504044 h 6857997"/>
              <a:gd name="connsiteX324" fmla="*/ 900071 w 12191995"/>
              <a:gd name="connsiteY324" fmla="*/ 6480755 h 6857997"/>
              <a:gd name="connsiteX325" fmla="*/ 900071 w 12191995"/>
              <a:gd name="connsiteY325" fmla="*/ 6350516 h 6857997"/>
              <a:gd name="connsiteX326" fmla="*/ 1081866 w 12191995"/>
              <a:gd name="connsiteY326" fmla="*/ 6349159 h 6857997"/>
              <a:gd name="connsiteX327" fmla="*/ 1051115 w 12191995"/>
              <a:gd name="connsiteY327" fmla="*/ 6354812 h 6857997"/>
              <a:gd name="connsiteX328" fmla="*/ 1051115 w 12191995"/>
              <a:gd name="connsiteY328" fmla="*/ 6517836 h 6857997"/>
              <a:gd name="connsiteX329" fmla="*/ 1098599 w 12191995"/>
              <a:gd name="connsiteY329" fmla="*/ 6527785 h 6857997"/>
              <a:gd name="connsiteX330" fmla="*/ 1164849 w 12191995"/>
              <a:gd name="connsiteY330" fmla="*/ 6453622 h 6857997"/>
              <a:gd name="connsiteX331" fmla="*/ 1111035 w 12191995"/>
              <a:gd name="connsiteY331" fmla="*/ 6386694 h 6857997"/>
              <a:gd name="connsiteX332" fmla="*/ 1081866 w 12191995"/>
              <a:gd name="connsiteY332" fmla="*/ 6392346 h 6857997"/>
              <a:gd name="connsiteX333" fmla="*/ 1149925 w 12191995"/>
              <a:gd name="connsiteY333" fmla="*/ 6251480 h 6857997"/>
              <a:gd name="connsiteX334" fmla="*/ 991648 w 12191995"/>
              <a:gd name="connsiteY334" fmla="*/ 6331975 h 6857997"/>
              <a:gd name="connsiteX335" fmla="*/ 986899 w 12191995"/>
              <a:gd name="connsiteY335" fmla="*/ 6344411 h 6857997"/>
              <a:gd name="connsiteX336" fmla="*/ 991195 w 12191995"/>
              <a:gd name="connsiteY336" fmla="*/ 6356848 h 6857997"/>
              <a:gd name="connsiteX337" fmla="*/ 1005667 w 12191995"/>
              <a:gd name="connsiteY337" fmla="*/ 6364309 h 6857997"/>
              <a:gd name="connsiteX338" fmla="*/ 1023077 w 12191995"/>
              <a:gd name="connsiteY338" fmla="*/ 6354587 h 6857997"/>
              <a:gd name="connsiteX339" fmla="*/ 1149473 w 12191995"/>
              <a:gd name="connsiteY339" fmla="*/ 6259846 h 6857997"/>
              <a:gd name="connsiteX340" fmla="*/ 1278130 w 12191995"/>
              <a:gd name="connsiteY340" fmla="*/ 6355491 h 6857997"/>
              <a:gd name="connsiteX341" fmla="*/ 1297123 w 12191995"/>
              <a:gd name="connsiteY341" fmla="*/ 6363630 h 6857997"/>
              <a:gd name="connsiteX342" fmla="*/ 1313629 w 12191995"/>
              <a:gd name="connsiteY342" fmla="*/ 6344638 h 6857997"/>
              <a:gd name="connsiteX343" fmla="*/ 1309333 w 12191995"/>
              <a:gd name="connsiteY343" fmla="*/ 6332202 h 6857997"/>
              <a:gd name="connsiteX344" fmla="*/ 1149925 w 12191995"/>
              <a:gd name="connsiteY344" fmla="*/ 6251480 h 6857997"/>
              <a:gd name="connsiteX345" fmla="*/ 0 w 12191995"/>
              <a:gd name="connsiteY345" fmla="*/ 0 h 6857997"/>
              <a:gd name="connsiteX346" fmla="*/ 12191995 w 12191995"/>
              <a:gd name="connsiteY346" fmla="*/ 0 h 6857997"/>
              <a:gd name="connsiteX347" fmla="*/ 12191995 w 12191995"/>
              <a:gd name="connsiteY347" fmla="*/ 6857997 h 6857997"/>
              <a:gd name="connsiteX348" fmla="*/ 0 w 12191995"/>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6857997">
                <a:moveTo>
                  <a:pt x="1286043" y="6672947"/>
                </a:moveTo>
                <a:lnTo>
                  <a:pt x="1286043" y="6677017"/>
                </a:lnTo>
                <a:cubicBezTo>
                  <a:pt x="1286043" y="6684027"/>
                  <a:pt x="1280842" y="6686965"/>
                  <a:pt x="1275189" y="6686740"/>
                </a:cubicBezTo>
                <a:cubicBezTo>
                  <a:pt x="1270441" y="6686740"/>
                  <a:pt x="1267275" y="6684027"/>
                  <a:pt x="1267275" y="6680183"/>
                </a:cubicBezTo>
                <a:cubicBezTo>
                  <a:pt x="1267275" y="6676339"/>
                  <a:pt x="1270214" y="6674078"/>
                  <a:pt x="1275189" y="6674078"/>
                </a:cubicBezTo>
                <a:lnTo>
                  <a:pt x="1281068" y="6674078"/>
                </a:lnTo>
                <a:cubicBezTo>
                  <a:pt x="1283329" y="6674078"/>
                  <a:pt x="1285138" y="6673852"/>
                  <a:pt x="1286043" y="6672947"/>
                </a:cubicBezTo>
                <a:close/>
                <a:moveTo>
                  <a:pt x="1089782" y="6672947"/>
                </a:moveTo>
                <a:lnTo>
                  <a:pt x="1089782" y="6677017"/>
                </a:lnTo>
                <a:cubicBezTo>
                  <a:pt x="1089782" y="6684027"/>
                  <a:pt x="1084581" y="6686965"/>
                  <a:pt x="1078928" y="6686740"/>
                </a:cubicBezTo>
                <a:cubicBezTo>
                  <a:pt x="1074180" y="6686740"/>
                  <a:pt x="1071014" y="6684027"/>
                  <a:pt x="1071014" y="6680183"/>
                </a:cubicBezTo>
                <a:cubicBezTo>
                  <a:pt x="1071014" y="6676339"/>
                  <a:pt x="1073953" y="6674078"/>
                  <a:pt x="1078928" y="6674078"/>
                </a:cubicBezTo>
                <a:lnTo>
                  <a:pt x="1084807" y="6674078"/>
                </a:lnTo>
                <a:cubicBezTo>
                  <a:pt x="1087067" y="6674078"/>
                  <a:pt x="1088877" y="6673852"/>
                  <a:pt x="1089782" y="6672947"/>
                </a:cubicBezTo>
                <a:close/>
                <a:moveTo>
                  <a:pt x="694316" y="6670461"/>
                </a:moveTo>
                <a:lnTo>
                  <a:pt x="694316" y="6677923"/>
                </a:lnTo>
                <a:cubicBezTo>
                  <a:pt x="694316" y="6687645"/>
                  <a:pt x="686402" y="6692168"/>
                  <a:pt x="678488" y="6692168"/>
                </a:cubicBezTo>
                <a:cubicBezTo>
                  <a:pt x="669443" y="6692168"/>
                  <a:pt x="665826" y="6686741"/>
                  <a:pt x="665826" y="6681992"/>
                </a:cubicBezTo>
                <a:cubicBezTo>
                  <a:pt x="665826" y="6676340"/>
                  <a:pt x="669443" y="6672496"/>
                  <a:pt x="677358" y="6672496"/>
                </a:cubicBezTo>
                <a:lnTo>
                  <a:pt x="687306" y="6672496"/>
                </a:lnTo>
                <a:cubicBezTo>
                  <a:pt x="690245" y="6672496"/>
                  <a:pt x="692959" y="6672044"/>
                  <a:pt x="694316" y="6670461"/>
                </a:cubicBezTo>
                <a:close/>
                <a:moveTo>
                  <a:pt x="1383496" y="6653051"/>
                </a:moveTo>
                <a:cubicBezTo>
                  <a:pt x="1390279" y="6653051"/>
                  <a:pt x="1395028" y="6657572"/>
                  <a:pt x="1395932" y="6663225"/>
                </a:cubicBezTo>
                <a:lnTo>
                  <a:pt x="1370834" y="6663225"/>
                </a:lnTo>
                <a:cubicBezTo>
                  <a:pt x="1372190" y="6657120"/>
                  <a:pt x="1376939" y="6652824"/>
                  <a:pt x="1383496"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3" y="6642423"/>
                </a:moveTo>
                <a:cubicBezTo>
                  <a:pt x="735466" y="6642423"/>
                  <a:pt x="728909" y="6645363"/>
                  <a:pt x="725743" y="6652599"/>
                </a:cubicBezTo>
                <a:lnTo>
                  <a:pt x="725743" y="6643328"/>
                </a:lnTo>
                <a:lnTo>
                  <a:pt x="718734" y="6643328"/>
                </a:lnTo>
                <a:lnTo>
                  <a:pt x="718734" y="6697142"/>
                </a:lnTo>
                <a:lnTo>
                  <a:pt x="725970" y="6697142"/>
                </a:lnTo>
                <a:lnTo>
                  <a:pt x="725970" y="6667069"/>
                </a:lnTo>
                <a:cubicBezTo>
                  <a:pt x="725970" y="6654181"/>
                  <a:pt x="732753" y="6649885"/>
                  <a:pt x="742249" y="6649885"/>
                </a:cubicBezTo>
                <a:lnTo>
                  <a:pt x="745867" y="6649885"/>
                </a:lnTo>
                <a:lnTo>
                  <a:pt x="746093" y="6642650"/>
                </a:lnTo>
                <a:cubicBezTo>
                  <a:pt x="744511" y="6642650"/>
                  <a:pt x="743154" y="6642423"/>
                  <a:pt x="742023"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1" y="6641745"/>
                </a:moveTo>
                <a:cubicBezTo>
                  <a:pt x="671931" y="6641745"/>
                  <a:pt x="664243" y="6645589"/>
                  <a:pt x="660626" y="6648529"/>
                </a:cubicBezTo>
                <a:lnTo>
                  <a:pt x="664243" y="6654181"/>
                </a:lnTo>
                <a:cubicBezTo>
                  <a:pt x="668539" y="6651242"/>
                  <a:pt x="673966" y="6648302"/>
                  <a:pt x="680749" y="6648302"/>
                </a:cubicBezTo>
                <a:cubicBezTo>
                  <a:pt x="687984" y="6648302"/>
                  <a:pt x="694316" y="6651694"/>
                  <a:pt x="694316" y="6659834"/>
                </a:cubicBezTo>
                <a:lnTo>
                  <a:pt x="694089" y="6661191"/>
                </a:lnTo>
                <a:cubicBezTo>
                  <a:pt x="694089" y="6664130"/>
                  <a:pt x="692733" y="6666165"/>
                  <a:pt x="688889" y="6666165"/>
                </a:cubicBezTo>
                <a:lnTo>
                  <a:pt x="676000" y="6666165"/>
                </a:lnTo>
                <a:cubicBezTo>
                  <a:pt x="664695" y="6666165"/>
                  <a:pt x="657686" y="6672270"/>
                  <a:pt x="657686" y="6681992"/>
                </a:cubicBezTo>
                <a:cubicBezTo>
                  <a:pt x="657686" y="6691716"/>
                  <a:pt x="665600" y="6698498"/>
                  <a:pt x="677358" y="6698498"/>
                </a:cubicBezTo>
                <a:cubicBezTo>
                  <a:pt x="683915" y="6698498"/>
                  <a:pt x="691150" y="6695785"/>
                  <a:pt x="694316" y="6690358"/>
                </a:cubicBezTo>
                <a:lnTo>
                  <a:pt x="694316" y="6697142"/>
                </a:lnTo>
                <a:lnTo>
                  <a:pt x="701777" y="6697142"/>
                </a:lnTo>
                <a:lnTo>
                  <a:pt x="701777" y="6660060"/>
                </a:lnTo>
                <a:cubicBezTo>
                  <a:pt x="701777" y="6648981"/>
                  <a:pt x="694089" y="6641745"/>
                  <a:pt x="681201" y="6641745"/>
                </a:cubicBezTo>
                <a:close/>
                <a:moveTo>
                  <a:pt x="1157385" y="6641293"/>
                </a:moveTo>
                <a:lnTo>
                  <a:pt x="1157385" y="6654633"/>
                </a:lnTo>
                <a:lnTo>
                  <a:pt x="1165299" y="6654633"/>
                </a:lnTo>
                <a:lnTo>
                  <a:pt x="1165299" y="6697142"/>
                </a:lnTo>
                <a:lnTo>
                  <a:pt x="1181127" y="6697142"/>
                </a:lnTo>
                <a:lnTo>
                  <a:pt x="1181127" y="6641293"/>
                </a:lnTo>
                <a:close/>
                <a:moveTo>
                  <a:pt x="1189493" y="6641066"/>
                </a:moveTo>
                <a:lnTo>
                  <a:pt x="1208486" y="6697141"/>
                </a:lnTo>
                <a:lnTo>
                  <a:pt x="1228158" y="6697141"/>
                </a:lnTo>
                <a:lnTo>
                  <a:pt x="1248056" y="6641066"/>
                </a:lnTo>
                <a:lnTo>
                  <a:pt x="1231323" y="6641066"/>
                </a:lnTo>
                <a:lnTo>
                  <a:pt x="1218661" y="6679957"/>
                </a:lnTo>
                <a:lnTo>
                  <a:pt x="1206677" y="6641066"/>
                </a:lnTo>
                <a:close/>
                <a:moveTo>
                  <a:pt x="1383722" y="6640162"/>
                </a:moveTo>
                <a:cubicBezTo>
                  <a:pt x="1366990" y="6640162"/>
                  <a:pt x="1354554" y="6652598"/>
                  <a:pt x="1354554" y="6669556"/>
                </a:cubicBezTo>
                <a:cubicBezTo>
                  <a:pt x="1354554" y="6686514"/>
                  <a:pt x="1367216" y="6698950"/>
                  <a:pt x="1383948" y="6698950"/>
                </a:cubicBezTo>
                <a:cubicBezTo>
                  <a:pt x="1396384" y="6698950"/>
                  <a:pt x="1407012" y="6693298"/>
                  <a:pt x="1411986" y="6681314"/>
                </a:cubicBezTo>
                <a:lnTo>
                  <a:pt x="1395480" y="6679505"/>
                </a:lnTo>
                <a:cubicBezTo>
                  <a:pt x="1393219" y="6683122"/>
                  <a:pt x="1388923" y="6685158"/>
                  <a:pt x="1384174" y="6685158"/>
                </a:cubicBezTo>
                <a:cubicBezTo>
                  <a:pt x="1376939" y="6685158"/>
                  <a:pt x="1372190" y="6679957"/>
                  <a:pt x="1371286" y="6673852"/>
                </a:cubicBezTo>
                <a:lnTo>
                  <a:pt x="1412890" y="6673852"/>
                </a:lnTo>
                <a:lnTo>
                  <a:pt x="1413117" y="6673626"/>
                </a:lnTo>
                <a:cubicBezTo>
                  <a:pt x="1413117" y="6650111"/>
                  <a:pt x="1399097" y="6640162"/>
                  <a:pt x="1383722"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6" y="6639709"/>
                </a:moveTo>
                <a:cubicBezTo>
                  <a:pt x="1264110" y="6639709"/>
                  <a:pt x="1253708" y="6646493"/>
                  <a:pt x="1253708" y="6646493"/>
                </a:cubicBezTo>
                <a:lnTo>
                  <a:pt x="1259813" y="6658476"/>
                </a:lnTo>
                <a:cubicBezTo>
                  <a:pt x="1264110" y="6656215"/>
                  <a:pt x="1271119" y="6653275"/>
                  <a:pt x="1276772" y="6653275"/>
                </a:cubicBezTo>
                <a:cubicBezTo>
                  <a:pt x="1282877" y="6653275"/>
                  <a:pt x="1286043" y="6655763"/>
                  <a:pt x="1286043" y="6659833"/>
                </a:cubicBezTo>
                <a:lnTo>
                  <a:pt x="1286043" y="6660285"/>
                </a:lnTo>
                <a:cubicBezTo>
                  <a:pt x="1286043" y="6662546"/>
                  <a:pt x="1284912" y="6663676"/>
                  <a:pt x="1282199" y="6663676"/>
                </a:cubicBezTo>
                <a:lnTo>
                  <a:pt x="1271119" y="6663676"/>
                </a:lnTo>
                <a:cubicBezTo>
                  <a:pt x="1258683" y="6663676"/>
                  <a:pt x="1250769" y="6670234"/>
                  <a:pt x="1250769" y="6680861"/>
                </a:cubicBezTo>
                <a:cubicBezTo>
                  <a:pt x="1250769" y="6690132"/>
                  <a:pt x="1258683" y="6698497"/>
                  <a:pt x="1270441" y="6698497"/>
                </a:cubicBezTo>
                <a:cubicBezTo>
                  <a:pt x="1276772" y="6698497"/>
                  <a:pt x="1283103" y="6696010"/>
                  <a:pt x="1286043" y="6691714"/>
                </a:cubicBezTo>
                <a:lnTo>
                  <a:pt x="1286043" y="6697141"/>
                </a:lnTo>
                <a:lnTo>
                  <a:pt x="1301870" y="6697141"/>
                </a:lnTo>
                <a:lnTo>
                  <a:pt x="1301870" y="6660285"/>
                </a:lnTo>
                <a:cubicBezTo>
                  <a:pt x="1301870" y="6645588"/>
                  <a:pt x="1290339" y="6639709"/>
                  <a:pt x="1277676" y="6639709"/>
                </a:cubicBezTo>
                <a:close/>
                <a:moveTo>
                  <a:pt x="1081415" y="6639709"/>
                </a:moveTo>
                <a:cubicBezTo>
                  <a:pt x="1067848" y="6639709"/>
                  <a:pt x="1057447" y="6646493"/>
                  <a:pt x="1057447" y="6646493"/>
                </a:cubicBezTo>
                <a:lnTo>
                  <a:pt x="1063552" y="6658476"/>
                </a:lnTo>
                <a:cubicBezTo>
                  <a:pt x="1067848" y="6656215"/>
                  <a:pt x="1074858" y="6653275"/>
                  <a:pt x="1080510" y="6653275"/>
                </a:cubicBezTo>
                <a:cubicBezTo>
                  <a:pt x="1086615" y="6653275"/>
                  <a:pt x="1089782" y="6655763"/>
                  <a:pt x="1089782" y="6659833"/>
                </a:cubicBezTo>
                <a:lnTo>
                  <a:pt x="1089782" y="6660285"/>
                </a:lnTo>
                <a:cubicBezTo>
                  <a:pt x="1089782" y="6662546"/>
                  <a:pt x="1088651" y="6663676"/>
                  <a:pt x="1085937" y="6663676"/>
                </a:cubicBezTo>
                <a:lnTo>
                  <a:pt x="1074858" y="6663676"/>
                </a:lnTo>
                <a:cubicBezTo>
                  <a:pt x="1062421" y="6663676"/>
                  <a:pt x="1054508" y="6670234"/>
                  <a:pt x="1054508" y="6680861"/>
                </a:cubicBezTo>
                <a:cubicBezTo>
                  <a:pt x="1054508" y="6690132"/>
                  <a:pt x="1062421" y="6698497"/>
                  <a:pt x="1074180" y="6698497"/>
                </a:cubicBezTo>
                <a:cubicBezTo>
                  <a:pt x="1080510" y="6698497"/>
                  <a:pt x="1086842" y="6696010"/>
                  <a:pt x="1089782" y="6691714"/>
                </a:cubicBezTo>
                <a:lnTo>
                  <a:pt x="1089782" y="6697141"/>
                </a:lnTo>
                <a:lnTo>
                  <a:pt x="1105609" y="6697141"/>
                </a:lnTo>
                <a:lnTo>
                  <a:pt x="1105609" y="6660285"/>
                </a:lnTo>
                <a:cubicBezTo>
                  <a:pt x="1105609" y="6645588"/>
                  <a:pt x="1094078" y="6639709"/>
                  <a:pt x="1081415" y="6639709"/>
                </a:cubicBezTo>
                <a:close/>
                <a:moveTo>
                  <a:pt x="760110" y="6620264"/>
                </a:moveTo>
                <a:lnTo>
                  <a:pt x="760110" y="6642875"/>
                </a:lnTo>
                <a:lnTo>
                  <a:pt x="750840" y="6642875"/>
                </a:lnTo>
                <a:lnTo>
                  <a:pt x="750840" y="6648980"/>
                </a:lnTo>
                <a:lnTo>
                  <a:pt x="760110" y="6648980"/>
                </a:lnTo>
                <a:lnTo>
                  <a:pt x="760110" y="6685609"/>
                </a:lnTo>
                <a:cubicBezTo>
                  <a:pt x="760110" y="6695558"/>
                  <a:pt x="766894" y="6697141"/>
                  <a:pt x="772546" y="6697141"/>
                </a:cubicBezTo>
                <a:cubicBezTo>
                  <a:pt x="777069" y="6697141"/>
                  <a:pt x="780913" y="6696689"/>
                  <a:pt x="780913" y="6696689"/>
                </a:cubicBezTo>
                <a:lnTo>
                  <a:pt x="780913" y="6690584"/>
                </a:lnTo>
                <a:cubicBezTo>
                  <a:pt x="780913" y="6690584"/>
                  <a:pt x="778651" y="6691036"/>
                  <a:pt x="775260" y="6691036"/>
                </a:cubicBezTo>
                <a:cubicBezTo>
                  <a:pt x="771190" y="6691036"/>
                  <a:pt x="767572" y="6690810"/>
                  <a:pt x="767572" y="6685836"/>
                </a:cubicBezTo>
                <a:lnTo>
                  <a:pt x="767572" y="6649206"/>
                </a:lnTo>
                <a:lnTo>
                  <a:pt x="780913" y="6649206"/>
                </a:lnTo>
                <a:lnTo>
                  <a:pt x="780913" y="6643101"/>
                </a:lnTo>
                <a:lnTo>
                  <a:pt x="767572" y="6643101"/>
                </a:lnTo>
                <a:lnTo>
                  <a:pt x="767572" y="6620491"/>
                </a:lnTo>
                <a:lnTo>
                  <a:pt x="767572" y="6620264"/>
                </a:lnTo>
                <a:close/>
                <a:moveTo>
                  <a:pt x="1318830" y="6619585"/>
                </a:moveTo>
                <a:lnTo>
                  <a:pt x="1318830" y="6640839"/>
                </a:lnTo>
                <a:lnTo>
                  <a:pt x="1310012" y="6640839"/>
                </a:lnTo>
                <a:lnTo>
                  <a:pt x="1310012" y="6654180"/>
                </a:lnTo>
                <a:lnTo>
                  <a:pt x="1318830" y="6654180"/>
                </a:lnTo>
                <a:lnTo>
                  <a:pt x="1318830" y="6684930"/>
                </a:lnTo>
                <a:cubicBezTo>
                  <a:pt x="1318830" y="6696236"/>
                  <a:pt x="1326970" y="6697592"/>
                  <a:pt x="1334885" y="6697592"/>
                </a:cubicBezTo>
                <a:cubicBezTo>
                  <a:pt x="1339633" y="6697592"/>
                  <a:pt x="1347320" y="6696914"/>
                  <a:pt x="1347320" y="6696914"/>
                </a:cubicBezTo>
                <a:lnTo>
                  <a:pt x="1347320" y="6683348"/>
                </a:lnTo>
                <a:cubicBezTo>
                  <a:pt x="1347320" y="6683348"/>
                  <a:pt x="1344155" y="6683800"/>
                  <a:pt x="1340085"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2" y="6618229"/>
                </a:moveTo>
                <a:lnTo>
                  <a:pt x="623765" y="6618229"/>
                </a:lnTo>
                <a:cubicBezTo>
                  <a:pt x="635072" y="6618229"/>
                  <a:pt x="644568" y="6624561"/>
                  <a:pt x="644568" y="6637449"/>
                </a:cubicBezTo>
                <a:cubicBezTo>
                  <a:pt x="644568" y="6650337"/>
                  <a:pt x="635072" y="6657120"/>
                  <a:pt x="623765" y="6657120"/>
                </a:cubicBezTo>
                <a:lnTo>
                  <a:pt x="607712" y="6657120"/>
                </a:lnTo>
                <a:close/>
                <a:moveTo>
                  <a:pt x="1172535" y="6611672"/>
                </a:moveTo>
                <a:cubicBezTo>
                  <a:pt x="1166882" y="6611672"/>
                  <a:pt x="1162359" y="6616194"/>
                  <a:pt x="1162359" y="6621848"/>
                </a:cubicBezTo>
                <a:cubicBezTo>
                  <a:pt x="1162359" y="6627500"/>
                  <a:pt x="1166882" y="6632022"/>
                  <a:pt x="1172535" y="6632022"/>
                </a:cubicBezTo>
                <a:cubicBezTo>
                  <a:pt x="1178187" y="6632022"/>
                  <a:pt x="1182710" y="6627500"/>
                  <a:pt x="1182710" y="6621848"/>
                </a:cubicBezTo>
                <a:cubicBezTo>
                  <a:pt x="1182710" y="6616194"/>
                  <a:pt x="1178187" y="6611672"/>
                  <a:pt x="1172535" y="6611672"/>
                </a:cubicBezTo>
                <a:close/>
                <a:moveTo>
                  <a:pt x="1029181" y="6611672"/>
                </a:moveTo>
                <a:lnTo>
                  <a:pt x="1029181" y="6697142"/>
                </a:lnTo>
                <a:lnTo>
                  <a:pt x="1045009" y="6697142"/>
                </a:lnTo>
                <a:lnTo>
                  <a:pt x="1045009" y="6611672"/>
                </a:lnTo>
                <a:close/>
                <a:moveTo>
                  <a:pt x="600250" y="6611672"/>
                </a:moveTo>
                <a:lnTo>
                  <a:pt x="600250" y="6697142"/>
                </a:lnTo>
                <a:lnTo>
                  <a:pt x="607712" y="6697142"/>
                </a:lnTo>
                <a:lnTo>
                  <a:pt x="607712" y="6664129"/>
                </a:lnTo>
                <a:lnTo>
                  <a:pt x="622861" y="6664129"/>
                </a:lnTo>
                <a:cubicBezTo>
                  <a:pt x="642533" y="6664129"/>
                  <a:pt x="652255" y="6651920"/>
                  <a:pt x="652255" y="6637675"/>
                </a:cubicBezTo>
                <a:cubicBezTo>
                  <a:pt x="652255" y="6623204"/>
                  <a:pt x="642533" y="6611672"/>
                  <a:pt x="622861" y="6611672"/>
                </a:cubicBezTo>
                <a:close/>
                <a:moveTo>
                  <a:pt x="897360" y="6610994"/>
                </a:moveTo>
                <a:cubicBezTo>
                  <a:pt x="891707" y="6610994"/>
                  <a:pt x="885150" y="6613934"/>
                  <a:pt x="885150" y="6623883"/>
                </a:cubicBezTo>
                <a:lnTo>
                  <a:pt x="884924" y="6623883"/>
                </a:lnTo>
                <a:lnTo>
                  <a:pt x="884924" y="6643102"/>
                </a:lnTo>
                <a:lnTo>
                  <a:pt x="875653" y="6643102"/>
                </a:lnTo>
                <a:lnTo>
                  <a:pt x="875653" y="6649206"/>
                </a:lnTo>
                <a:lnTo>
                  <a:pt x="884924" y="6649206"/>
                </a:lnTo>
                <a:lnTo>
                  <a:pt x="884924" y="6696916"/>
                </a:lnTo>
                <a:lnTo>
                  <a:pt x="892386" y="6696916"/>
                </a:lnTo>
                <a:lnTo>
                  <a:pt x="892386" y="6649206"/>
                </a:lnTo>
                <a:lnTo>
                  <a:pt x="903465" y="6649206"/>
                </a:lnTo>
                <a:lnTo>
                  <a:pt x="903465" y="6643102"/>
                </a:lnTo>
                <a:lnTo>
                  <a:pt x="892386" y="6643102"/>
                </a:lnTo>
                <a:lnTo>
                  <a:pt x="892386" y="6624561"/>
                </a:lnTo>
                <a:cubicBezTo>
                  <a:pt x="892386" y="6619360"/>
                  <a:pt x="894420" y="6617326"/>
                  <a:pt x="899169" y="6617326"/>
                </a:cubicBezTo>
                <a:cubicBezTo>
                  <a:pt x="901204" y="6617326"/>
                  <a:pt x="904596" y="6618003"/>
                  <a:pt x="904596" y="6618003"/>
                </a:cubicBezTo>
                <a:lnTo>
                  <a:pt x="904596" y="6611446"/>
                </a:lnTo>
                <a:cubicBezTo>
                  <a:pt x="904596" y="6611446"/>
                  <a:pt x="901204" y="6610994"/>
                  <a:pt x="897360" y="6610994"/>
                </a:cubicBezTo>
                <a:close/>
                <a:moveTo>
                  <a:pt x="977856" y="6609863"/>
                </a:moveTo>
                <a:cubicBezTo>
                  <a:pt x="952758" y="6609863"/>
                  <a:pt x="933312" y="6628404"/>
                  <a:pt x="933312" y="6654181"/>
                </a:cubicBezTo>
                <a:cubicBezTo>
                  <a:pt x="933312" y="6679957"/>
                  <a:pt x="952758" y="6698498"/>
                  <a:pt x="977856" y="6698498"/>
                </a:cubicBezTo>
                <a:cubicBezTo>
                  <a:pt x="997076" y="6698498"/>
                  <a:pt x="1014712" y="6686741"/>
                  <a:pt x="1019686" y="6666617"/>
                </a:cubicBezTo>
                <a:lnTo>
                  <a:pt x="1000920" y="6666617"/>
                </a:lnTo>
                <a:cubicBezTo>
                  <a:pt x="997754" y="6676792"/>
                  <a:pt x="988936" y="6682897"/>
                  <a:pt x="977630" y="6682897"/>
                </a:cubicBezTo>
                <a:cubicBezTo>
                  <a:pt x="961576" y="6682897"/>
                  <a:pt x="950723" y="6670687"/>
                  <a:pt x="950723" y="6654181"/>
                </a:cubicBezTo>
                <a:cubicBezTo>
                  <a:pt x="950723" y="6637674"/>
                  <a:pt x="961576" y="6625465"/>
                  <a:pt x="977630" y="6625465"/>
                </a:cubicBezTo>
                <a:cubicBezTo>
                  <a:pt x="988936" y="6625465"/>
                  <a:pt x="997754" y="6631570"/>
                  <a:pt x="1000920" y="6641745"/>
                </a:cubicBezTo>
                <a:lnTo>
                  <a:pt x="1019686" y="6641745"/>
                </a:lnTo>
                <a:cubicBezTo>
                  <a:pt x="1014712" y="6621621"/>
                  <a:pt x="997076" y="6609863"/>
                  <a:pt x="977856" y="6609863"/>
                </a:cubicBezTo>
                <a:close/>
                <a:moveTo>
                  <a:pt x="1441831" y="6503366"/>
                </a:moveTo>
                <a:lnTo>
                  <a:pt x="1444544" y="6503366"/>
                </a:lnTo>
                <a:cubicBezTo>
                  <a:pt x="1445449" y="6503366"/>
                  <a:pt x="1446354" y="6503591"/>
                  <a:pt x="1447258" y="6504044"/>
                </a:cubicBezTo>
                <a:cubicBezTo>
                  <a:pt x="1447710" y="6504496"/>
                  <a:pt x="1447936" y="6505400"/>
                  <a:pt x="1447936" y="6506079"/>
                </a:cubicBezTo>
                <a:cubicBezTo>
                  <a:pt x="1447936" y="6506983"/>
                  <a:pt x="1447710" y="6507435"/>
                  <a:pt x="1447032" y="6507888"/>
                </a:cubicBezTo>
                <a:cubicBezTo>
                  <a:pt x="1446354" y="6508340"/>
                  <a:pt x="1445675" y="6508566"/>
                  <a:pt x="1444771" y="6508566"/>
                </a:cubicBezTo>
                <a:lnTo>
                  <a:pt x="1441831" y="6508566"/>
                </a:lnTo>
                <a:close/>
                <a:moveTo>
                  <a:pt x="1438666" y="6501104"/>
                </a:moveTo>
                <a:lnTo>
                  <a:pt x="1438666" y="6518063"/>
                </a:lnTo>
                <a:lnTo>
                  <a:pt x="1441831" y="6518063"/>
                </a:lnTo>
                <a:lnTo>
                  <a:pt x="1441831" y="6511279"/>
                </a:lnTo>
                <a:lnTo>
                  <a:pt x="1445223" y="6511279"/>
                </a:lnTo>
                <a:cubicBezTo>
                  <a:pt x="1446127" y="6511279"/>
                  <a:pt x="1446806" y="6511505"/>
                  <a:pt x="1447484" y="6511958"/>
                </a:cubicBezTo>
                <a:cubicBezTo>
                  <a:pt x="1447936" y="6512410"/>
                  <a:pt x="1448163" y="6513088"/>
                  <a:pt x="1448163" y="6513992"/>
                </a:cubicBezTo>
                <a:lnTo>
                  <a:pt x="1448163" y="6516706"/>
                </a:lnTo>
                <a:cubicBezTo>
                  <a:pt x="1448163" y="6516932"/>
                  <a:pt x="1448163" y="6517384"/>
                  <a:pt x="1448388" y="6517836"/>
                </a:cubicBezTo>
                <a:lnTo>
                  <a:pt x="1451328" y="6517836"/>
                </a:lnTo>
                <a:lnTo>
                  <a:pt x="1451328" y="6517611"/>
                </a:lnTo>
                <a:cubicBezTo>
                  <a:pt x="1451102" y="6517158"/>
                  <a:pt x="1450876" y="6516932"/>
                  <a:pt x="1450876" y="6516480"/>
                </a:cubicBezTo>
                <a:cubicBezTo>
                  <a:pt x="1450876" y="6516028"/>
                  <a:pt x="1450876" y="6515575"/>
                  <a:pt x="1450876" y="6515123"/>
                </a:cubicBezTo>
                <a:lnTo>
                  <a:pt x="1450876" y="6513992"/>
                </a:lnTo>
                <a:cubicBezTo>
                  <a:pt x="1450876" y="6513088"/>
                  <a:pt x="1450650" y="6512410"/>
                  <a:pt x="1450198" y="6511505"/>
                </a:cubicBezTo>
                <a:cubicBezTo>
                  <a:pt x="1449971" y="6510827"/>
                  <a:pt x="1449293" y="6510148"/>
                  <a:pt x="1448388" y="6509923"/>
                </a:cubicBezTo>
                <a:cubicBezTo>
                  <a:pt x="1449067" y="6509471"/>
                  <a:pt x="1449746" y="6509018"/>
                  <a:pt x="1450198" y="6508340"/>
                </a:cubicBezTo>
                <a:cubicBezTo>
                  <a:pt x="1450650" y="6507888"/>
                  <a:pt x="1450876" y="6506983"/>
                  <a:pt x="1450876" y="6506305"/>
                </a:cubicBezTo>
                <a:cubicBezTo>
                  <a:pt x="1450876" y="6504722"/>
                  <a:pt x="1450198" y="6503366"/>
                  <a:pt x="1449067" y="6502461"/>
                </a:cubicBezTo>
                <a:cubicBezTo>
                  <a:pt x="1447710" y="6501556"/>
                  <a:pt x="1446127" y="6501104"/>
                  <a:pt x="1444318" y="6501104"/>
                </a:cubicBezTo>
                <a:close/>
                <a:moveTo>
                  <a:pt x="1436857" y="6500426"/>
                </a:moveTo>
                <a:cubicBezTo>
                  <a:pt x="1441379" y="6496130"/>
                  <a:pt x="1448615" y="6496356"/>
                  <a:pt x="1452911" y="6500878"/>
                </a:cubicBezTo>
                <a:cubicBezTo>
                  <a:pt x="1457433" y="6505852"/>
                  <a:pt x="1457433" y="6513540"/>
                  <a:pt x="1452911" y="6518515"/>
                </a:cubicBezTo>
                <a:lnTo>
                  <a:pt x="1452232" y="6519193"/>
                </a:lnTo>
                <a:cubicBezTo>
                  <a:pt x="1447710" y="6523263"/>
                  <a:pt x="1440474" y="6523037"/>
                  <a:pt x="1436178" y="6518515"/>
                </a:cubicBezTo>
                <a:cubicBezTo>
                  <a:pt x="1433917" y="6516253"/>
                  <a:pt x="1432786" y="6513088"/>
                  <a:pt x="1432786" y="6509696"/>
                </a:cubicBezTo>
                <a:cubicBezTo>
                  <a:pt x="1432786" y="6506531"/>
                  <a:pt x="1433917" y="6503366"/>
                  <a:pt x="1436405" y="6500878"/>
                </a:cubicBezTo>
                <a:close/>
                <a:moveTo>
                  <a:pt x="1444233" y="6494858"/>
                </a:moveTo>
                <a:cubicBezTo>
                  <a:pt x="1440700" y="6494943"/>
                  <a:pt x="1437196" y="6496356"/>
                  <a:pt x="1434595" y="6499070"/>
                </a:cubicBezTo>
                <a:cubicBezTo>
                  <a:pt x="1431882" y="6502008"/>
                  <a:pt x="1430526" y="6505852"/>
                  <a:pt x="1430526" y="6509696"/>
                </a:cubicBezTo>
                <a:cubicBezTo>
                  <a:pt x="1430526" y="6513767"/>
                  <a:pt x="1431882" y="6517611"/>
                  <a:pt x="1434595" y="6520324"/>
                </a:cubicBezTo>
                <a:lnTo>
                  <a:pt x="1435047" y="6520776"/>
                </a:lnTo>
                <a:cubicBezTo>
                  <a:pt x="1440474" y="6525976"/>
                  <a:pt x="1449293" y="6525750"/>
                  <a:pt x="1454494" y="6520324"/>
                </a:cubicBezTo>
                <a:cubicBezTo>
                  <a:pt x="1457207" y="6517384"/>
                  <a:pt x="1458564" y="6513540"/>
                  <a:pt x="1458564" y="6509696"/>
                </a:cubicBezTo>
                <a:cubicBezTo>
                  <a:pt x="1458789" y="6505627"/>
                  <a:pt x="1457207" y="6502008"/>
                  <a:pt x="1454494" y="6499070"/>
                </a:cubicBezTo>
                <a:lnTo>
                  <a:pt x="1454041" y="6498618"/>
                </a:lnTo>
                <a:cubicBezTo>
                  <a:pt x="1451328" y="6496017"/>
                  <a:pt x="1447766" y="6494774"/>
                  <a:pt x="1444233"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60" y="6388276"/>
                </a:moveTo>
                <a:lnTo>
                  <a:pt x="1279260" y="6525073"/>
                </a:lnTo>
                <a:lnTo>
                  <a:pt x="1310237" y="6525073"/>
                </a:lnTo>
                <a:lnTo>
                  <a:pt x="1310237" y="6388276"/>
                </a:lnTo>
                <a:close/>
                <a:moveTo>
                  <a:pt x="990520" y="6388276"/>
                </a:moveTo>
                <a:lnTo>
                  <a:pt x="990520" y="6525073"/>
                </a:lnTo>
                <a:lnTo>
                  <a:pt x="1021496" y="6525073"/>
                </a:lnTo>
                <a:lnTo>
                  <a:pt x="1021496" y="6388276"/>
                </a:lnTo>
                <a:close/>
                <a:moveTo>
                  <a:pt x="718960" y="6388276"/>
                </a:moveTo>
                <a:lnTo>
                  <a:pt x="762147" y="6454300"/>
                </a:lnTo>
                <a:lnTo>
                  <a:pt x="713985" y="6525298"/>
                </a:lnTo>
                <a:lnTo>
                  <a:pt x="749711" y="6525298"/>
                </a:lnTo>
                <a:lnTo>
                  <a:pt x="779331" y="6475554"/>
                </a:lnTo>
                <a:lnTo>
                  <a:pt x="780010" y="6475554"/>
                </a:lnTo>
                <a:lnTo>
                  <a:pt x="809177" y="6525298"/>
                </a:lnTo>
                <a:lnTo>
                  <a:pt x="847616" y="6525298"/>
                </a:lnTo>
                <a:lnTo>
                  <a:pt x="799003" y="6452265"/>
                </a:lnTo>
                <a:lnTo>
                  <a:pt x="843094" y="6388276"/>
                </a:lnTo>
                <a:lnTo>
                  <a:pt x="809856" y="6388276"/>
                </a:lnTo>
                <a:lnTo>
                  <a:pt x="782497" y="6433046"/>
                </a:lnTo>
                <a:lnTo>
                  <a:pt x="782045" y="6433046"/>
                </a:lnTo>
                <a:lnTo>
                  <a:pt x="755816" y="6388276"/>
                </a:lnTo>
                <a:close/>
                <a:moveTo>
                  <a:pt x="1260268" y="6386240"/>
                </a:moveTo>
                <a:cubicBezTo>
                  <a:pt x="1228160" y="6383754"/>
                  <a:pt x="1207132" y="6388276"/>
                  <a:pt x="1189043" y="6395737"/>
                </a:cubicBezTo>
                <a:lnTo>
                  <a:pt x="1189043" y="6525298"/>
                </a:lnTo>
                <a:lnTo>
                  <a:pt x="1220020" y="6525298"/>
                </a:lnTo>
                <a:lnTo>
                  <a:pt x="1220020" y="6409756"/>
                </a:lnTo>
                <a:cubicBezTo>
                  <a:pt x="1227029" y="6405686"/>
                  <a:pt x="1243535" y="6405008"/>
                  <a:pt x="1253936" y="6408626"/>
                </a:cubicBezTo>
                <a:cubicBezTo>
                  <a:pt x="1253936" y="6408626"/>
                  <a:pt x="1260268" y="6386240"/>
                  <a:pt x="1260268" y="6386240"/>
                </a:cubicBezTo>
                <a:close/>
                <a:moveTo>
                  <a:pt x="1385756" y="6385790"/>
                </a:moveTo>
                <a:cubicBezTo>
                  <a:pt x="1357266" y="6385790"/>
                  <a:pt x="1338273" y="6403426"/>
                  <a:pt x="1338273" y="6425358"/>
                </a:cubicBezTo>
                <a:cubicBezTo>
                  <a:pt x="1338273" y="6439603"/>
                  <a:pt x="1344152" y="6453848"/>
                  <a:pt x="1372641" y="6463797"/>
                </a:cubicBezTo>
                <a:cubicBezTo>
                  <a:pt x="1388017" y="6469224"/>
                  <a:pt x="1397061" y="6475102"/>
                  <a:pt x="1397061" y="6486408"/>
                </a:cubicBezTo>
                <a:cubicBezTo>
                  <a:pt x="1397061" y="6497487"/>
                  <a:pt x="1385530" y="6505627"/>
                  <a:pt x="1371511" y="6505627"/>
                </a:cubicBezTo>
                <a:cubicBezTo>
                  <a:pt x="1361336" y="6505854"/>
                  <a:pt x="1351613" y="6503140"/>
                  <a:pt x="1343247" y="6497713"/>
                </a:cubicBezTo>
                <a:lnTo>
                  <a:pt x="1334429" y="6517611"/>
                </a:lnTo>
                <a:cubicBezTo>
                  <a:pt x="1347091" y="6524620"/>
                  <a:pt x="1361562" y="6528012"/>
                  <a:pt x="1376033" y="6527560"/>
                </a:cubicBezTo>
                <a:cubicBezTo>
                  <a:pt x="1408819" y="6527333"/>
                  <a:pt x="1429621" y="6508114"/>
                  <a:pt x="1429621" y="6485503"/>
                </a:cubicBezTo>
                <a:cubicBezTo>
                  <a:pt x="1429621" y="6469676"/>
                  <a:pt x="1423064" y="6455883"/>
                  <a:pt x="1393670" y="6445256"/>
                </a:cubicBezTo>
                <a:cubicBezTo>
                  <a:pt x="1380329" y="6440507"/>
                  <a:pt x="1369250" y="6434855"/>
                  <a:pt x="1369250" y="6423776"/>
                </a:cubicBezTo>
                <a:cubicBezTo>
                  <a:pt x="1369250" y="6414053"/>
                  <a:pt x="1378747" y="6405687"/>
                  <a:pt x="1392765" y="6405687"/>
                </a:cubicBezTo>
                <a:cubicBezTo>
                  <a:pt x="1401131" y="6405913"/>
                  <a:pt x="1409498" y="6408627"/>
                  <a:pt x="1416507" y="6413375"/>
                </a:cubicBezTo>
                <a:lnTo>
                  <a:pt x="1424873" y="6395286"/>
                </a:lnTo>
                <a:cubicBezTo>
                  <a:pt x="1412889" y="6388729"/>
                  <a:pt x="1399322" y="6385337"/>
                  <a:pt x="1385756" y="6385790"/>
                </a:cubicBezTo>
                <a:close/>
                <a:moveTo>
                  <a:pt x="635073" y="6350742"/>
                </a:moveTo>
                <a:cubicBezTo>
                  <a:pt x="612235" y="6350516"/>
                  <a:pt x="595277" y="6372223"/>
                  <a:pt x="595277" y="6398677"/>
                </a:cubicBezTo>
                <a:lnTo>
                  <a:pt x="595277" y="6477815"/>
                </a:lnTo>
                <a:cubicBezTo>
                  <a:pt x="595277" y="6504270"/>
                  <a:pt x="612235" y="6525750"/>
                  <a:pt x="635073" y="6525750"/>
                </a:cubicBezTo>
                <a:lnTo>
                  <a:pt x="697479" y="6525750"/>
                </a:lnTo>
                <a:lnTo>
                  <a:pt x="697479" y="6504270"/>
                </a:lnTo>
                <a:lnTo>
                  <a:pt x="649770" y="6504270"/>
                </a:lnTo>
                <a:cubicBezTo>
                  <a:pt x="635299" y="6504270"/>
                  <a:pt x="627611" y="6493191"/>
                  <a:pt x="627611" y="6480980"/>
                </a:cubicBezTo>
                <a:lnTo>
                  <a:pt x="627611" y="6446386"/>
                </a:lnTo>
                <a:lnTo>
                  <a:pt x="691827" y="6446386"/>
                </a:lnTo>
                <a:lnTo>
                  <a:pt x="691827" y="6424906"/>
                </a:lnTo>
                <a:lnTo>
                  <a:pt x="627611" y="6424906"/>
                </a:lnTo>
                <a:lnTo>
                  <a:pt x="627611" y="6395512"/>
                </a:lnTo>
                <a:cubicBezTo>
                  <a:pt x="627611" y="6383076"/>
                  <a:pt x="635299" y="6372223"/>
                  <a:pt x="649770" y="6372223"/>
                </a:cubicBezTo>
                <a:lnTo>
                  <a:pt x="697705" y="6372223"/>
                </a:lnTo>
                <a:lnTo>
                  <a:pt x="697705" y="6350742"/>
                </a:lnTo>
                <a:close/>
                <a:moveTo>
                  <a:pt x="867737" y="6350516"/>
                </a:moveTo>
                <a:lnTo>
                  <a:pt x="867737" y="6477590"/>
                </a:lnTo>
                <a:cubicBezTo>
                  <a:pt x="867737" y="6504044"/>
                  <a:pt x="884695" y="6525525"/>
                  <a:pt x="907532" y="6525525"/>
                </a:cubicBezTo>
                <a:lnTo>
                  <a:pt x="969712" y="6525525"/>
                </a:lnTo>
                <a:lnTo>
                  <a:pt x="969712" y="6504044"/>
                </a:lnTo>
                <a:lnTo>
                  <a:pt x="922229" y="6504044"/>
                </a:lnTo>
                <a:cubicBezTo>
                  <a:pt x="907532" y="6504044"/>
                  <a:pt x="900071" y="6493191"/>
                  <a:pt x="900071" y="6480755"/>
                </a:cubicBezTo>
                <a:lnTo>
                  <a:pt x="900071" y="6350516"/>
                </a:lnTo>
                <a:close/>
                <a:moveTo>
                  <a:pt x="1081866" y="6349159"/>
                </a:moveTo>
                <a:lnTo>
                  <a:pt x="1051115" y="6354812"/>
                </a:lnTo>
                <a:lnTo>
                  <a:pt x="1051115"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5" y="6251480"/>
                </a:moveTo>
                <a:cubicBezTo>
                  <a:pt x="1088876" y="6251480"/>
                  <a:pt x="1023529" y="6275674"/>
                  <a:pt x="991648" y="6331975"/>
                </a:cubicBezTo>
                <a:cubicBezTo>
                  <a:pt x="988934" y="6335593"/>
                  <a:pt x="987352" y="6339890"/>
                  <a:pt x="986899" y="6344411"/>
                </a:cubicBezTo>
                <a:cubicBezTo>
                  <a:pt x="986674" y="6348933"/>
                  <a:pt x="988257" y="6353456"/>
                  <a:pt x="991195" y="6356848"/>
                </a:cubicBezTo>
                <a:cubicBezTo>
                  <a:pt x="994814" y="6361144"/>
                  <a:pt x="1000014" y="6363857"/>
                  <a:pt x="1005667" y="6364309"/>
                </a:cubicBezTo>
                <a:cubicBezTo>
                  <a:pt x="1012903" y="6364536"/>
                  <a:pt x="1019460" y="6360692"/>
                  <a:pt x="1023077" y="6354587"/>
                </a:cubicBezTo>
                <a:cubicBezTo>
                  <a:pt x="1054054" y="6298285"/>
                  <a:pt x="1089554" y="6259846"/>
                  <a:pt x="1149473" y="6259846"/>
                </a:cubicBezTo>
                <a:cubicBezTo>
                  <a:pt x="1209392" y="6259846"/>
                  <a:pt x="1247152" y="6300546"/>
                  <a:pt x="1278130" y="6355491"/>
                </a:cubicBezTo>
                <a:cubicBezTo>
                  <a:pt x="1282426" y="6361369"/>
                  <a:pt x="1289887" y="6364536"/>
                  <a:pt x="1297123" y="6363630"/>
                </a:cubicBezTo>
                <a:cubicBezTo>
                  <a:pt x="1308428" y="6363178"/>
                  <a:pt x="1313855" y="6350743"/>
                  <a:pt x="1313629" y="6344638"/>
                </a:cubicBezTo>
                <a:cubicBezTo>
                  <a:pt x="1313403" y="6340115"/>
                  <a:pt x="1311820" y="6335819"/>
                  <a:pt x="1309333" y="6332202"/>
                </a:cubicBezTo>
                <a:cubicBezTo>
                  <a:pt x="1276999" y="6275448"/>
                  <a:pt x="1210974" y="6251480"/>
                  <a:pt x="1149925" y="6251480"/>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Tree>
    <p:extLst>
      <p:ext uri="{BB962C8B-B14F-4D97-AF65-F5344CB8AC3E}">
        <p14:creationId xmlns:p14="http://schemas.microsoft.com/office/powerpoint/2010/main" val="4050691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37" name="Group 36">
            <a:extLst>
              <a:ext uri="{FF2B5EF4-FFF2-40B4-BE49-F238E27FC236}">
                <a16:creationId xmlns:a16="http://schemas.microsoft.com/office/drawing/2014/main" id="{0509A6B2-B7B6-31AC-D11A-A72454157CCF}"/>
              </a:ext>
            </a:extLst>
          </p:cNvPr>
          <p:cNvGrpSpPr/>
          <p:nvPr userDrawn="1"/>
        </p:nvGrpSpPr>
        <p:grpSpPr>
          <a:xfrm>
            <a:off x="592101" y="6241682"/>
            <a:ext cx="863309" cy="447470"/>
            <a:chOff x="5591148" y="347222"/>
            <a:chExt cx="1029067" cy="533386"/>
          </a:xfrm>
        </p:grpSpPr>
        <p:sp>
          <p:nvSpPr>
            <p:cNvPr id="38" name="Freeform 37">
              <a:extLst>
                <a:ext uri="{FF2B5EF4-FFF2-40B4-BE49-F238E27FC236}">
                  <a16:creationId xmlns:a16="http://schemas.microsoft.com/office/drawing/2014/main" id="{FE2EA192-AA27-1106-BFE1-CA43C34A62C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E78C2C0-D801-1B59-8247-C6C89F09BEF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C591522-DEE5-9FFE-3824-070DAF71C4A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C737273-98EC-C507-926D-B22A7C24937C}"/>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A62FEF7-AB11-991F-5749-5A19D3D5512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1512C01-66FE-A809-A721-1A8AED2A691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175463AD-18B8-5BF1-3412-326CDF4DDD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44F215F-F667-58EE-4614-61C66E12B6F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ED4ADA8-8CCB-5874-205A-0079D830723F}"/>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76BBD72-E24D-6676-FED7-D9228F5BD03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A69BB79-3DC1-2C9E-0039-44E7C3AE08C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DB35863-EAC3-8DB6-8B10-3C66054A2E0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7B6777D-4C65-5784-9A74-77B6EA54AD19}"/>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D10368E-9CD6-1CFB-7A4D-730EC948FF7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E265164-07D0-57EE-896C-BBB3A0FE28C9}"/>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ED05A3A-956C-C9DA-762A-263A56DE51F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DE42446-6E20-2114-E97B-4A79E1E873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B7B8DE3-8E70-1962-56D3-5E2E8B3649A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99A98E8-941D-7A3F-00F4-EC81838F814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FAE9F13-05E4-E5ED-7F22-8BEAA6553315}"/>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839A713-45C2-52EB-03DD-E8AB6173FEDC}"/>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51F6F71F-5BE9-9B1C-25DC-039F3D5232CE}"/>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581C6C1-BF6B-B62C-7A00-9325217162B4}"/>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954BC54-35A4-856D-2772-7E6BC1F4A963}"/>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5793651-9C36-FD68-54E8-F7B0347E33B9}"/>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9" name="Group 8">
            <a:extLst>
              <a:ext uri="{FF2B5EF4-FFF2-40B4-BE49-F238E27FC236}">
                <a16:creationId xmlns:a16="http://schemas.microsoft.com/office/drawing/2014/main" id="{0461E828-8278-D9B7-0AC6-458E818497B9}"/>
              </a:ext>
            </a:extLst>
          </p:cNvPr>
          <p:cNvGrpSpPr/>
          <p:nvPr userDrawn="1"/>
        </p:nvGrpSpPr>
        <p:grpSpPr>
          <a:xfrm>
            <a:off x="594288" y="6242315"/>
            <a:ext cx="863309" cy="447470"/>
            <a:chOff x="5591148" y="1647262"/>
            <a:chExt cx="1029067" cy="533386"/>
          </a:xfrm>
        </p:grpSpPr>
        <p:sp>
          <p:nvSpPr>
            <p:cNvPr id="87" name="Freeform 86">
              <a:extLst>
                <a:ext uri="{FF2B5EF4-FFF2-40B4-BE49-F238E27FC236}">
                  <a16:creationId xmlns:a16="http://schemas.microsoft.com/office/drawing/2014/main" id="{AA976A32-0EA5-4B87-3E15-244E5FA1BFA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4F883BDF-CA8B-1787-BB09-5A45EE555DE7}"/>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D58E560A-B3F6-8336-20C4-6BD0FF4ADC6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9C590BAF-5707-61E9-45DB-4FF5789E36E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D1B24298-065C-2A3C-AE78-899A17B8804C}"/>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A9314CA2-9EBA-E46F-01C9-040CBED0A91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E3B1A46-11F8-F3FA-93D4-DA94906CD075}"/>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58E8E4A7-6983-D3BC-E238-3B5DFFC9CE6D}"/>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71687FFE-76AF-53CE-EEBA-AAADFCD4372E}"/>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2B2EE6C7-CF7B-DC37-1FA1-E31181C54B0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102D9565-CE31-43D9-4C14-7BFD6E626E8D}"/>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E1083FB7-B0A3-F2FE-433B-A6AAFBF252FE}"/>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53348BC6-9590-2FD5-63C0-2AC383F81CC6}"/>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BABBDF44-8A00-EB25-D8D5-A3243D320BB6}"/>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5B7BAE74-8A4D-2408-1720-BECD7849E832}"/>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77DFD7A2-CCA4-6013-6F19-194BB1F0C81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4C7FBA1B-05F4-3965-7573-14C0D4119D66}"/>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F84B985D-E036-B179-1F1B-28D82D40CCCD}"/>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948226E-9BFE-C9A3-A69B-B7DA01D09DA1}"/>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801628B-627B-0D9A-852B-C03E60F35C52}"/>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B38D4311-1554-1DBA-078D-87FE6818DAE0}"/>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9B53846-C7BE-F731-6328-58BF4495910A}"/>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02F36ECD-A6B5-3226-76B6-909D4D4A4D32}"/>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9A92071B-A0ED-0D54-7ABD-BD97CD27C783}"/>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D21D4160-9DDA-91F7-F547-4DAB54A06FA6}"/>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268B50F7-3BFA-99DA-1C43-9A5213ADA59C}"/>
              </a:ext>
            </a:extLst>
          </p:cNvPr>
          <p:cNvSpPr>
            <a:spLocks noGrp="1"/>
          </p:cNvSpPr>
          <p:nvPr>
            <p:ph type="pic" sz="quarter" idx="10"/>
          </p:nvPr>
        </p:nvSpPr>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6 w 12191995"/>
              <a:gd name="connsiteY14" fmla="*/ 846646 h 6857997"/>
              <a:gd name="connsiteX15" fmla="*/ 5709196 w 12191995"/>
              <a:gd name="connsiteY15" fmla="*/ 855541 h 6857997"/>
              <a:gd name="connsiteX16" fmla="*/ 5690328 w 12191995"/>
              <a:gd name="connsiteY16" fmla="*/ 872521 h 6857997"/>
              <a:gd name="connsiteX17" fmla="*/ 5675236 w 12191995"/>
              <a:gd name="connsiteY17" fmla="*/ 860392 h 6857997"/>
              <a:gd name="connsiteX18" fmla="*/ 5688982 w 12191995"/>
              <a:gd name="connsiteY18" fmla="*/ 849072 h 6857997"/>
              <a:gd name="connsiteX19" fmla="*/ 5700841 w 12191995"/>
              <a:gd name="connsiteY19" fmla="*/ 849072 h 6857997"/>
              <a:gd name="connsiteX20" fmla="*/ 5709196 w 12191995"/>
              <a:gd name="connsiteY20" fmla="*/ 846646 h 6857997"/>
              <a:gd name="connsiteX21" fmla="*/ 6530703 w 12191995"/>
              <a:gd name="connsiteY21" fmla="*/ 825894 h 6857997"/>
              <a:gd name="connsiteX22" fmla="*/ 6545527 w 12191995"/>
              <a:gd name="connsiteY22" fmla="*/ 838022 h 6857997"/>
              <a:gd name="connsiteX23" fmla="*/ 6515610 w 12191995"/>
              <a:gd name="connsiteY23" fmla="*/ 838022 h 6857997"/>
              <a:gd name="connsiteX24" fmla="*/ 6530703 w 12191995"/>
              <a:gd name="connsiteY24" fmla="*/ 825894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5 h 6857997"/>
              <a:gd name="connsiteX31" fmla="*/ 5746658 w 12191995"/>
              <a:gd name="connsiteY31" fmla="*/ 825354 h 6857997"/>
              <a:gd name="connsiteX32" fmla="*/ 5746658 w 12191995"/>
              <a:gd name="connsiteY32" fmla="*/ 814303 h 6857997"/>
              <a:gd name="connsiteX33" fmla="*/ 5738304 w 12191995"/>
              <a:gd name="connsiteY33" fmla="*/ 814303 h 6857997"/>
              <a:gd name="connsiteX34" fmla="*/ 5738304 w 12191995"/>
              <a:gd name="connsiteY34" fmla="*/ 878450 h 6857997"/>
              <a:gd name="connsiteX35" fmla="*/ 5746929 w 12191995"/>
              <a:gd name="connsiteY35" fmla="*/ 878450 h 6857997"/>
              <a:gd name="connsiteX36" fmla="*/ 5746929 w 12191995"/>
              <a:gd name="connsiteY36" fmla="*/ 842603 h 6857997"/>
              <a:gd name="connsiteX37" fmla="*/ 5766334 w 12191995"/>
              <a:gd name="connsiteY37" fmla="*/ 822119 h 6857997"/>
              <a:gd name="connsiteX38" fmla="*/ 5770646 w 12191995"/>
              <a:gd name="connsiteY38" fmla="*/ 822119 h 6857997"/>
              <a:gd name="connsiteX39" fmla="*/ 5770916 w 12191995"/>
              <a:gd name="connsiteY39" fmla="*/ 813495 h 6857997"/>
              <a:gd name="connsiteX40" fmla="*/ 5766065 w 12191995"/>
              <a:gd name="connsiteY40" fmla="*/ 813225 h 6857997"/>
              <a:gd name="connsiteX41" fmla="*/ 5883577 w 12191995"/>
              <a:gd name="connsiteY41" fmla="*/ 812418 h 6857997"/>
              <a:gd name="connsiteX42" fmla="*/ 5850426 w 12191995"/>
              <a:gd name="connsiteY42" fmla="*/ 846378 h 6857997"/>
              <a:gd name="connsiteX43" fmla="*/ 5883577 w 12191995"/>
              <a:gd name="connsiteY43" fmla="*/ 880068 h 6857997"/>
              <a:gd name="connsiteX44" fmla="*/ 5916998 w 12191995"/>
              <a:gd name="connsiteY44" fmla="*/ 846378 h 6857997"/>
              <a:gd name="connsiteX45" fmla="*/ 5883577 w 12191995"/>
              <a:gd name="connsiteY45" fmla="*/ 812418 h 6857997"/>
              <a:gd name="connsiteX46" fmla="*/ 5693563 w 12191995"/>
              <a:gd name="connsiteY46" fmla="*/ 812417 h 6857997"/>
              <a:gd name="connsiteX47" fmla="*/ 5669037 w 12191995"/>
              <a:gd name="connsiteY47" fmla="*/ 820503 h 6857997"/>
              <a:gd name="connsiteX48" fmla="*/ 5673349 w 12191995"/>
              <a:gd name="connsiteY48" fmla="*/ 827241 h 6857997"/>
              <a:gd name="connsiteX49" fmla="*/ 5693024 w 12191995"/>
              <a:gd name="connsiteY49" fmla="*/ 820233 h 6857997"/>
              <a:gd name="connsiteX50" fmla="*/ 5709196 w 12191995"/>
              <a:gd name="connsiteY50" fmla="*/ 833979 h 6857997"/>
              <a:gd name="connsiteX51" fmla="*/ 5708926 w 12191995"/>
              <a:gd name="connsiteY51" fmla="*/ 835596 h 6857997"/>
              <a:gd name="connsiteX52" fmla="*/ 5702727 w 12191995"/>
              <a:gd name="connsiteY52" fmla="*/ 841526 h 6857997"/>
              <a:gd name="connsiteX53" fmla="*/ 5687364 w 12191995"/>
              <a:gd name="connsiteY53" fmla="*/ 841526 h 6857997"/>
              <a:gd name="connsiteX54" fmla="*/ 5665532 w 12191995"/>
              <a:gd name="connsiteY54" fmla="*/ 860392 h 6857997"/>
              <a:gd name="connsiteX55" fmla="*/ 5688982 w 12191995"/>
              <a:gd name="connsiteY55" fmla="*/ 880067 h 6857997"/>
              <a:gd name="connsiteX56" fmla="*/ 5709196 w 12191995"/>
              <a:gd name="connsiteY56" fmla="*/ 870364 h 6857997"/>
              <a:gd name="connsiteX57" fmla="*/ 5709196 w 12191995"/>
              <a:gd name="connsiteY57" fmla="*/ 878450 h 6857997"/>
              <a:gd name="connsiteX58" fmla="*/ 5718089 w 12191995"/>
              <a:gd name="connsiteY58" fmla="*/ 878450 h 6857997"/>
              <a:gd name="connsiteX59" fmla="*/ 5718089 w 12191995"/>
              <a:gd name="connsiteY59" fmla="*/ 834248 h 6857997"/>
              <a:gd name="connsiteX60" fmla="*/ 5693563 w 12191995"/>
              <a:gd name="connsiteY60" fmla="*/ 812417 h 6857997"/>
              <a:gd name="connsiteX61" fmla="*/ 6261179 w 12191995"/>
              <a:gd name="connsiteY61" fmla="*/ 811879 h 6857997"/>
              <a:gd name="connsiteX62" fmla="*/ 6261179 w 12191995"/>
              <a:gd name="connsiteY62" fmla="*/ 827780 h 6857997"/>
              <a:gd name="connsiteX63" fmla="*/ 6270612 w 12191995"/>
              <a:gd name="connsiteY63" fmla="*/ 827780 h 6857997"/>
              <a:gd name="connsiteX64" fmla="*/ 6270612 w 12191995"/>
              <a:gd name="connsiteY64" fmla="*/ 878451 h 6857997"/>
              <a:gd name="connsiteX65" fmla="*/ 6289479 w 12191995"/>
              <a:gd name="connsiteY65" fmla="*/ 878451 h 6857997"/>
              <a:gd name="connsiteX66" fmla="*/ 6289479 w 12191995"/>
              <a:gd name="connsiteY66" fmla="*/ 811879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530973 w 12191995"/>
              <a:gd name="connsiteY74" fmla="*/ 810531 h 6857997"/>
              <a:gd name="connsiteX75" fmla="*/ 6496204 w 12191995"/>
              <a:gd name="connsiteY75" fmla="*/ 845569 h 6857997"/>
              <a:gd name="connsiteX76" fmla="*/ 6531242 w 12191995"/>
              <a:gd name="connsiteY76" fmla="*/ 880607 h 6857997"/>
              <a:gd name="connsiteX77" fmla="*/ 6564663 w 12191995"/>
              <a:gd name="connsiteY77" fmla="*/ 859584 h 6857997"/>
              <a:gd name="connsiteX78" fmla="*/ 6544988 w 12191995"/>
              <a:gd name="connsiteY78" fmla="*/ 857428 h 6857997"/>
              <a:gd name="connsiteX79" fmla="*/ 6531512 w 12191995"/>
              <a:gd name="connsiteY79" fmla="*/ 864166 h 6857997"/>
              <a:gd name="connsiteX80" fmla="*/ 6516149 w 12191995"/>
              <a:gd name="connsiteY80" fmla="*/ 850690 h 6857997"/>
              <a:gd name="connsiteX81" fmla="*/ 6565741 w 12191995"/>
              <a:gd name="connsiteY81" fmla="*/ 850690 h 6857997"/>
              <a:gd name="connsiteX82" fmla="*/ 6566011 w 12191995"/>
              <a:gd name="connsiteY82" fmla="*/ 850420 h 6857997"/>
              <a:gd name="connsiteX83" fmla="*/ 6530973 w 12191995"/>
              <a:gd name="connsiteY83" fmla="*/ 810531 h 6857997"/>
              <a:gd name="connsiteX84" fmla="*/ 6250668 w 12191995"/>
              <a:gd name="connsiteY84" fmla="*/ 810529 h 6857997"/>
              <a:gd name="connsiteX85" fmla="*/ 6233419 w 12191995"/>
              <a:gd name="connsiteY85" fmla="*/ 822119 h 6857997"/>
              <a:gd name="connsiteX86" fmla="*/ 6233419 w 12191995"/>
              <a:gd name="connsiteY86" fmla="*/ 811607 h 6857997"/>
              <a:gd name="connsiteX87" fmla="*/ 6215091 w 12191995"/>
              <a:gd name="connsiteY87" fmla="*/ 811607 h 6857997"/>
              <a:gd name="connsiteX88" fmla="*/ 6215091 w 12191995"/>
              <a:gd name="connsiteY88" fmla="*/ 878449 h 6857997"/>
              <a:gd name="connsiteX89" fmla="*/ 6233958 w 12191995"/>
              <a:gd name="connsiteY89" fmla="*/ 878449 h 6857997"/>
              <a:gd name="connsiteX90" fmla="*/ 6233958 w 12191995"/>
              <a:gd name="connsiteY90" fmla="*/ 846645 h 6857997"/>
              <a:gd name="connsiteX91" fmla="*/ 6247973 w 12191995"/>
              <a:gd name="connsiteY91" fmla="*/ 830474 h 6857997"/>
              <a:gd name="connsiteX92" fmla="*/ 6256059 w 12191995"/>
              <a:gd name="connsiteY92" fmla="*/ 830474 h 6857997"/>
              <a:gd name="connsiteX93" fmla="*/ 6255789 w 12191995"/>
              <a:gd name="connsiteY93" fmla="*/ 811068 h 6857997"/>
              <a:gd name="connsiteX94" fmla="*/ 6250668 w 12191995"/>
              <a:gd name="connsiteY94" fmla="*/ 810529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2 h 6857997"/>
              <a:gd name="connsiteX126" fmla="*/ 5787627 w 12191995"/>
              <a:gd name="connsiteY126" fmla="*/ 813764 h 6857997"/>
              <a:gd name="connsiteX127" fmla="*/ 5776577 w 12191995"/>
              <a:gd name="connsiteY127" fmla="*/ 813764 h 6857997"/>
              <a:gd name="connsiteX128" fmla="*/ 5776577 w 12191995"/>
              <a:gd name="connsiteY128" fmla="*/ 821041 h 6857997"/>
              <a:gd name="connsiteX129" fmla="*/ 5787627 w 12191995"/>
              <a:gd name="connsiteY129" fmla="*/ 821041 h 6857997"/>
              <a:gd name="connsiteX130" fmla="*/ 5787627 w 12191995"/>
              <a:gd name="connsiteY130" fmla="*/ 864704 h 6857997"/>
              <a:gd name="connsiteX131" fmla="*/ 5802450 w 12191995"/>
              <a:gd name="connsiteY131" fmla="*/ 878450 h 6857997"/>
              <a:gd name="connsiteX132" fmla="*/ 5812424 w 12191995"/>
              <a:gd name="connsiteY132" fmla="*/ 877911 h 6857997"/>
              <a:gd name="connsiteX133" fmla="*/ 5812424 w 12191995"/>
              <a:gd name="connsiteY133" fmla="*/ 870634 h 6857997"/>
              <a:gd name="connsiteX134" fmla="*/ 5805685 w 12191995"/>
              <a:gd name="connsiteY134" fmla="*/ 871173 h 6857997"/>
              <a:gd name="connsiteX135" fmla="*/ 5796522 w 12191995"/>
              <a:gd name="connsiteY135" fmla="*/ 864974 h 6857997"/>
              <a:gd name="connsiteX136" fmla="*/ 5796522 w 12191995"/>
              <a:gd name="connsiteY136" fmla="*/ 821311 h 6857997"/>
              <a:gd name="connsiteX137" fmla="*/ 5812424 w 12191995"/>
              <a:gd name="connsiteY137" fmla="*/ 821311 h 6857997"/>
              <a:gd name="connsiteX138" fmla="*/ 5812424 w 12191995"/>
              <a:gd name="connsiteY138" fmla="*/ 814034 h 6857997"/>
              <a:gd name="connsiteX139" fmla="*/ 5796522 w 12191995"/>
              <a:gd name="connsiteY139" fmla="*/ 814034 h 6857997"/>
              <a:gd name="connsiteX140" fmla="*/ 5796522 w 12191995"/>
              <a:gd name="connsiteY140" fmla="*/ 787082 h 6857997"/>
              <a:gd name="connsiteX141" fmla="*/ 5796522 w 12191995"/>
              <a:gd name="connsiteY141" fmla="*/ 786812 h 6857997"/>
              <a:gd name="connsiteX142" fmla="*/ 6453619 w 12191995"/>
              <a:gd name="connsiteY142" fmla="*/ 786004 h 6857997"/>
              <a:gd name="connsiteX143" fmla="*/ 6453619 w 12191995"/>
              <a:gd name="connsiteY143" fmla="*/ 811339 h 6857997"/>
              <a:gd name="connsiteX144" fmla="*/ 6443108 w 12191995"/>
              <a:gd name="connsiteY144" fmla="*/ 811339 h 6857997"/>
              <a:gd name="connsiteX145" fmla="*/ 6443108 w 12191995"/>
              <a:gd name="connsiteY145" fmla="*/ 827241 h 6857997"/>
              <a:gd name="connsiteX146" fmla="*/ 6453619 w 12191995"/>
              <a:gd name="connsiteY146" fmla="*/ 827241 h 6857997"/>
              <a:gd name="connsiteX147" fmla="*/ 6453619 w 12191995"/>
              <a:gd name="connsiteY147" fmla="*/ 863896 h 6857997"/>
              <a:gd name="connsiteX148" fmla="*/ 6472756 w 12191995"/>
              <a:gd name="connsiteY148" fmla="*/ 878989 h 6857997"/>
              <a:gd name="connsiteX149" fmla="*/ 6487579 w 12191995"/>
              <a:gd name="connsiteY149" fmla="*/ 878181 h 6857997"/>
              <a:gd name="connsiteX150" fmla="*/ 6487579 w 12191995"/>
              <a:gd name="connsiteY150" fmla="*/ 862010 h 6857997"/>
              <a:gd name="connsiteX151" fmla="*/ 6478955 w 12191995"/>
              <a:gd name="connsiteY151" fmla="*/ 862549 h 6857997"/>
              <a:gd name="connsiteX152" fmla="*/ 6472756 w 12191995"/>
              <a:gd name="connsiteY152" fmla="*/ 857697 h 6857997"/>
              <a:gd name="connsiteX153" fmla="*/ 6472756 w 12191995"/>
              <a:gd name="connsiteY153" fmla="*/ 827511 h 6857997"/>
              <a:gd name="connsiteX154" fmla="*/ 6487310 w 12191995"/>
              <a:gd name="connsiteY154" fmla="*/ 827511 h 6857997"/>
              <a:gd name="connsiteX155" fmla="*/ 6487310 w 12191995"/>
              <a:gd name="connsiteY155" fmla="*/ 811609 h 6857997"/>
              <a:gd name="connsiteX156" fmla="*/ 6472756 w 12191995"/>
              <a:gd name="connsiteY156" fmla="*/ 811609 h 6857997"/>
              <a:gd name="connsiteX157" fmla="*/ 6472756 w 12191995"/>
              <a:gd name="connsiteY157" fmla="*/ 786273 h 6857997"/>
              <a:gd name="connsiteX158" fmla="*/ 5605968 w 12191995"/>
              <a:gd name="connsiteY158" fmla="*/ 784386 h 6857997"/>
              <a:gd name="connsiteX159" fmla="*/ 5625104 w 12191995"/>
              <a:gd name="connsiteY159" fmla="*/ 784386 h 6857997"/>
              <a:gd name="connsiteX160" fmla="*/ 5649901 w 12191995"/>
              <a:gd name="connsiteY160" fmla="*/ 807296 h 6857997"/>
              <a:gd name="connsiteX161" fmla="*/ 5625104 w 12191995"/>
              <a:gd name="connsiteY161" fmla="*/ 830744 h 6857997"/>
              <a:gd name="connsiteX162" fmla="*/ 5605968 w 12191995"/>
              <a:gd name="connsiteY162" fmla="*/ 830744 h 6857997"/>
              <a:gd name="connsiteX163" fmla="*/ 6279237 w 12191995"/>
              <a:gd name="connsiteY163" fmla="*/ 776571 h 6857997"/>
              <a:gd name="connsiteX164" fmla="*/ 6267108 w 12191995"/>
              <a:gd name="connsiteY164" fmla="*/ 788700 h 6857997"/>
              <a:gd name="connsiteX165" fmla="*/ 6279237 w 12191995"/>
              <a:gd name="connsiteY165" fmla="*/ 800828 h 6857997"/>
              <a:gd name="connsiteX166" fmla="*/ 6291366 w 12191995"/>
              <a:gd name="connsiteY166" fmla="*/ 788700 h 6857997"/>
              <a:gd name="connsiteX167" fmla="*/ 6279237 w 12191995"/>
              <a:gd name="connsiteY167" fmla="*/ 776571 h 6857997"/>
              <a:gd name="connsiteX168" fmla="*/ 5597074 w 12191995"/>
              <a:gd name="connsiteY168" fmla="*/ 776570 h 6857997"/>
              <a:gd name="connsiteX169" fmla="*/ 5597074 w 12191995"/>
              <a:gd name="connsiteY169" fmla="*/ 878450 h 6857997"/>
              <a:gd name="connsiteX170" fmla="*/ 5605968 w 12191995"/>
              <a:gd name="connsiteY170" fmla="*/ 878450 h 6857997"/>
              <a:gd name="connsiteX171" fmla="*/ 5605968 w 12191995"/>
              <a:gd name="connsiteY171" fmla="*/ 839099 h 6857997"/>
              <a:gd name="connsiteX172" fmla="*/ 5624026 w 12191995"/>
              <a:gd name="connsiteY172" fmla="*/ 839099 h 6857997"/>
              <a:gd name="connsiteX173" fmla="*/ 5659064 w 12191995"/>
              <a:gd name="connsiteY173" fmla="*/ 807565 h 6857997"/>
              <a:gd name="connsiteX174" fmla="*/ 5624026 w 12191995"/>
              <a:gd name="connsiteY174" fmla="*/ 776570 h 6857997"/>
              <a:gd name="connsiteX175" fmla="*/ 6108359 w 12191995"/>
              <a:gd name="connsiteY175" fmla="*/ 776570 h 6857997"/>
              <a:gd name="connsiteX176" fmla="*/ 6108359 w 12191995"/>
              <a:gd name="connsiteY176" fmla="*/ 878450 h 6857997"/>
              <a:gd name="connsiteX177" fmla="*/ 6127226 w 12191995"/>
              <a:gd name="connsiteY177" fmla="*/ 878450 h 6857997"/>
              <a:gd name="connsiteX178" fmla="*/ 6127226 w 12191995"/>
              <a:gd name="connsiteY178" fmla="*/ 776570 h 6857997"/>
              <a:gd name="connsiteX179" fmla="*/ 5951228 w 12191995"/>
              <a:gd name="connsiteY179" fmla="*/ 775762 h 6857997"/>
              <a:gd name="connsiteX180" fmla="*/ 5936674 w 12191995"/>
              <a:gd name="connsiteY180" fmla="*/ 791125 h 6857997"/>
              <a:gd name="connsiteX181" fmla="*/ 5936403 w 12191995"/>
              <a:gd name="connsiteY181" fmla="*/ 791125 h 6857997"/>
              <a:gd name="connsiteX182" fmla="*/ 5936403 w 12191995"/>
              <a:gd name="connsiteY182" fmla="*/ 814034 h 6857997"/>
              <a:gd name="connsiteX183" fmla="*/ 5925353 w 12191995"/>
              <a:gd name="connsiteY183" fmla="*/ 814034 h 6857997"/>
              <a:gd name="connsiteX184" fmla="*/ 5925353 w 12191995"/>
              <a:gd name="connsiteY184" fmla="*/ 821311 h 6857997"/>
              <a:gd name="connsiteX185" fmla="*/ 5936403 w 12191995"/>
              <a:gd name="connsiteY185" fmla="*/ 821311 h 6857997"/>
              <a:gd name="connsiteX186" fmla="*/ 5936403 w 12191995"/>
              <a:gd name="connsiteY186" fmla="*/ 878181 h 6857997"/>
              <a:gd name="connsiteX187" fmla="*/ 5945298 w 12191995"/>
              <a:gd name="connsiteY187" fmla="*/ 878181 h 6857997"/>
              <a:gd name="connsiteX188" fmla="*/ 5945298 w 12191995"/>
              <a:gd name="connsiteY188" fmla="*/ 821311 h 6857997"/>
              <a:gd name="connsiteX189" fmla="*/ 5958505 w 12191995"/>
              <a:gd name="connsiteY189" fmla="*/ 821311 h 6857997"/>
              <a:gd name="connsiteX190" fmla="*/ 5958505 w 12191995"/>
              <a:gd name="connsiteY190" fmla="*/ 814034 h 6857997"/>
              <a:gd name="connsiteX191" fmla="*/ 5945298 w 12191995"/>
              <a:gd name="connsiteY191" fmla="*/ 814034 h 6857997"/>
              <a:gd name="connsiteX192" fmla="*/ 5945298 w 12191995"/>
              <a:gd name="connsiteY192" fmla="*/ 791933 h 6857997"/>
              <a:gd name="connsiteX193" fmla="*/ 5953384 w 12191995"/>
              <a:gd name="connsiteY193" fmla="*/ 783309 h 6857997"/>
              <a:gd name="connsiteX194" fmla="*/ 5959853 w 12191995"/>
              <a:gd name="connsiteY194" fmla="*/ 784117 h 6857997"/>
              <a:gd name="connsiteX195" fmla="*/ 5959853 w 12191995"/>
              <a:gd name="connsiteY195" fmla="*/ 776301 h 6857997"/>
              <a:gd name="connsiteX196" fmla="*/ 5951228 w 12191995"/>
              <a:gd name="connsiteY196" fmla="*/ 775762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8 h 6857997"/>
              <a:gd name="connsiteX209" fmla="*/ 6603474 w 12191995"/>
              <a:gd name="connsiteY209" fmla="*/ 647468 h 6857997"/>
              <a:gd name="connsiteX210" fmla="*/ 6606709 w 12191995"/>
              <a:gd name="connsiteY210" fmla="*/ 648276 h 6857997"/>
              <a:gd name="connsiteX211" fmla="*/ 6607517 w 12191995"/>
              <a:gd name="connsiteY211" fmla="*/ 650702 h 6857997"/>
              <a:gd name="connsiteX212" fmla="*/ 6606439 w 12191995"/>
              <a:gd name="connsiteY212" fmla="*/ 652858 h 6857997"/>
              <a:gd name="connsiteX213" fmla="*/ 6603744 w 12191995"/>
              <a:gd name="connsiteY213" fmla="*/ 653667 h 6857997"/>
              <a:gd name="connsiteX214" fmla="*/ 6600240 w 12191995"/>
              <a:gd name="connsiteY214" fmla="*/ 653667 h 6857997"/>
              <a:gd name="connsiteX215" fmla="*/ 6596467 w 12191995"/>
              <a:gd name="connsiteY215" fmla="*/ 644772 h 6857997"/>
              <a:gd name="connsiteX216" fmla="*/ 6596467 w 12191995"/>
              <a:gd name="connsiteY216" fmla="*/ 664987 h 6857997"/>
              <a:gd name="connsiteX217" fmla="*/ 6600240 w 12191995"/>
              <a:gd name="connsiteY217" fmla="*/ 664987 h 6857997"/>
              <a:gd name="connsiteX218" fmla="*/ 6600240 w 12191995"/>
              <a:gd name="connsiteY218" fmla="*/ 656901 h 6857997"/>
              <a:gd name="connsiteX219" fmla="*/ 6604283 w 12191995"/>
              <a:gd name="connsiteY219" fmla="*/ 656901 h 6857997"/>
              <a:gd name="connsiteX220" fmla="*/ 6606978 w 12191995"/>
              <a:gd name="connsiteY220" fmla="*/ 657710 h 6857997"/>
              <a:gd name="connsiteX221" fmla="*/ 6607787 w 12191995"/>
              <a:gd name="connsiteY221" fmla="*/ 660135 h 6857997"/>
              <a:gd name="connsiteX222" fmla="*/ 6607787 w 12191995"/>
              <a:gd name="connsiteY222" fmla="*/ 663370 h 6857997"/>
              <a:gd name="connsiteX223" fmla="*/ 6608056 w 12191995"/>
              <a:gd name="connsiteY223" fmla="*/ 664717 h 6857997"/>
              <a:gd name="connsiteX224" fmla="*/ 6611560 w 12191995"/>
              <a:gd name="connsiteY224" fmla="*/ 664717 h 6857997"/>
              <a:gd name="connsiteX225" fmla="*/ 6611560 w 12191995"/>
              <a:gd name="connsiteY225" fmla="*/ 664448 h 6857997"/>
              <a:gd name="connsiteX226" fmla="*/ 6611021 w 12191995"/>
              <a:gd name="connsiteY226" fmla="*/ 663100 h 6857997"/>
              <a:gd name="connsiteX227" fmla="*/ 6611021 w 12191995"/>
              <a:gd name="connsiteY227" fmla="*/ 661483 h 6857997"/>
              <a:gd name="connsiteX228" fmla="*/ 6611021 w 12191995"/>
              <a:gd name="connsiteY228" fmla="*/ 660135 h 6857997"/>
              <a:gd name="connsiteX229" fmla="*/ 6610213 w 12191995"/>
              <a:gd name="connsiteY229" fmla="*/ 657170 h 6857997"/>
              <a:gd name="connsiteX230" fmla="*/ 6608056 w 12191995"/>
              <a:gd name="connsiteY230" fmla="*/ 655284 h 6857997"/>
              <a:gd name="connsiteX231" fmla="*/ 6610213 w 12191995"/>
              <a:gd name="connsiteY231" fmla="*/ 653397 h 6857997"/>
              <a:gd name="connsiteX232" fmla="*/ 6611021 w 12191995"/>
              <a:gd name="connsiteY232" fmla="*/ 650971 h 6857997"/>
              <a:gd name="connsiteX233" fmla="*/ 6608865 w 12191995"/>
              <a:gd name="connsiteY233" fmla="*/ 646390 h 6857997"/>
              <a:gd name="connsiteX234" fmla="*/ 6603205 w 12191995"/>
              <a:gd name="connsiteY234" fmla="*/ 644772 h 6857997"/>
              <a:gd name="connsiteX235" fmla="*/ 6603980 w 12191995"/>
              <a:gd name="connsiteY235" fmla="*/ 640292 h 6857997"/>
              <a:gd name="connsiteX236" fmla="*/ 6613447 w 12191995"/>
              <a:gd name="connsiteY236" fmla="*/ 644503 h 6857997"/>
              <a:gd name="connsiteX237" fmla="*/ 6613447 w 12191995"/>
              <a:gd name="connsiteY237" fmla="*/ 665526 h 6857997"/>
              <a:gd name="connsiteX238" fmla="*/ 6612638 w 12191995"/>
              <a:gd name="connsiteY238" fmla="*/ 666334 h 6857997"/>
              <a:gd name="connsiteX239" fmla="*/ 6593502 w 12191995"/>
              <a:gd name="connsiteY239" fmla="*/ 665526 h 6857997"/>
              <a:gd name="connsiteX240" fmla="*/ 6589459 w 12191995"/>
              <a:gd name="connsiteY240" fmla="*/ 655014 h 6857997"/>
              <a:gd name="connsiteX241" fmla="*/ 6593772 w 12191995"/>
              <a:gd name="connsiteY241" fmla="*/ 644503 h 6857997"/>
              <a:gd name="connsiteX242" fmla="*/ 6594311 w 12191995"/>
              <a:gd name="connsiteY242" fmla="*/ 643964 h 6857997"/>
              <a:gd name="connsiteX243" fmla="*/ 6603980 w 12191995"/>
              <a:gd name="connsiteY243" fmla="*/ 640292 h 6857997"/>
              <a:gd name="connsiteX244" fmla="*/ 6603104 w 12191995"/>
              <a:gd name="connsiteY244" fmla="*/ 637327 h 6857997"/>
              <a:gd name="connsiteX245" fmla="*/ 6591615 w 12191995"/>
              <a:gd name="connsiteY245" fmla="*/ 642347 h 6857997"/>
              <a:gd name="connsiteX246" fmla="*/ 6586764 w 12191995"/>
              <a:gd name="connsiteY246" fmla="*/ 655014 h 6857997"/>
              <a:gd name="connsiteX247" fmla="*/ 6591615 w 12191995"/>
              <a:gd name="connsiteY247" fmla="*/ 667682 h 6857997"/>
              <a:gd name="connsiteX248" fmla="*/ 6592154 w 12191995"/>
              <a:gd name="connsiteY248" fmla="*/ 668221 h 6857997"/>
              <a:gd name="connsiteX249" fmla="*/ 6615334 w 12191995"/>
              <a:gd name="connsiteY249" fmla="*/ 667682 h 6857997"/>
              <a:gd name="connsiteX250" fmla="*/ 6620185 w 12191995"/>
              <a:gd name="connsiteY250" fmla="*/ 655014 h 6857997"/>
              <a:gd name="connsiteX251" fmla="*/ 6615334 w 12191995"/>
              <a:gd name="connsiteY251" fmla="*/ 642347 h 6857997"/>
              <a:gd name="connsiteX252" fmla="*/ 6614794 w 12191995"/>
              <a:gd name="connsiteY252" fmla="*/ 641808 h 6857997"/>
              <a:gd name="connsiteX253" fmla="*/ 6603104 w 12191995"/>
              <a:gd name="connsiteY253" fmla="*/ 637327 h 6857997"/>
              <a:gd name="connsiteX254" fmla="*/ 6195954 w 12191995"/>
              <a:gd name="connsiteY254" fmla="*/ 529687 h 6857997"/>
              <a:gd name="connsiteX255" fmla="*/ 6233418 w 12191995"/>
              <a:gd name="connsiteY255" fmla="*/ 590330 h 6857997"/>
              <a:gd name="connsiteX256" fmla="*/ 6192451 w 12191995"/>
              <a:gd name="connsiteY256" fmla="*/ 653937 h 6857997"/>
              <a:gd name="connsiteX257" fmla="*/ 6171158 w 12191995"/>
              <a:gd name="connsiteY257" fmla="*/ 650434 h 6857997"/>
              <a:gd name="connsiteX258" fmla="*/ 6171158 w 12191995"/>
              <a:gd name="connsiteY258" fmla="*/ 534539 h 6857997"/>
              <a:gd name="connsiteX259" fmla="*/ 6195954 w 12191995"/>
              <a:gd name="connsiteY259" fmla="*/ 529687 h 6857997"/>
              <a:gd name="connsiteX260" fmla="*/ 6062271 w 12191995"/>
              <a:gd name="connsiteY260" fmla="*/ 510282 h 6857997"/>
              <a:gd name="connsiteX261" fmla="*/ 6062271 w 12191995"/>
              <a:gd name="connsiteY261" fmla="*/ 673344 h 6857997"/>
              <a:gd name="connsiteX262" fmla="*/ 6099196 w 12191995"/>
              <a:gd name="connsiteY262" fmla="*/ 673344 h 6857997"/>
              <a:gd name="connsiteX263" fmla="*/ 6099196 w 12191995"/>
              <a:gd name="connsiteY263" fmla="*/ 510282 h 6857997"/>
              <a:gd name="connsiteX264" fmla="*/ 6406452 w 12191995"/>
              <a:gd name="connsiteY264" fmla="*/ 510281 h 6857997"/>
              <a:gd name="connsiteX265" fmla="*/ 6406452 w 12191995"/>
              <a:gd name="connsiteY265" fmla="*/ 673343 h 6857997"/>
              <a:gd name="connsiteX266" fmla="*/ 6443377 w 12191995"/>
              <a:gd name="connsiteY266" fmla="*/ 673343 h 6857997"/>
              <a:gd name="connsiteX267" fmla="*/ 6443377 w 12191995"/>
              <a:gd name="connsiteY267" fmla="*/ 510281 h 6857997"/>
              <a:gd name="connsiteX268" fmla="*/ 5738574 w 12191995"/>
              <a:gd name="connsiteY268" fmla="*/ 510281 h 6857997"/>
              <a:gd name="connsiteX269" fmla="*/ 5790052 w 12191995"/>
              <a:gd name="connsiteY269" fmla="*/ 588981 h 6857997"/>
              <a:gd name="connsiteX270" fmla="*/ 5732643 w 12191995"/>
              <a:gd name="connsiteY270" fmla="*/ 673611 h 6857997"/>
              <a:gd name="connsiteX271" fmla="*/ 5775229 w 12191995"/>
              <a:gd name="connsiteY271" fmla="*/ 673611 h 6857997"/>
              <a:gd name="connsiteX272" fmla="*/ 5810535 w 12191995"/>
              <a:gd name="connsiteY272" fmla="*/ 614317 h 6857997"/>
              <a:gd name="connsiteX273" fmla="*/ 5811344 w 12191995"/>
              <a:gd name="connsiteY273" fmla="*/ 614317 h 6857997"/>
              <a:gd name="connsiteX274" fmla="*/ 5846113 w 12191995"/>
              <a:gd name="connsiteY274" fmla="*/ 673611 h 6857997"/>
              <a:gd name="connsiteX275" fmla="*/ 5891931 w 12191995"/>
              <a:gd name="connsiteY275" fmla="*/ 673611 h 6857997"/>
              <a:gd name="connsiteX276" fmla="*/ 5833984 w 12191995"/>
              <a:gd name="connsiteY276" fmla="*/ 586556 h 6857997"/>
              <a:gd name="connsiteX277" fmla="*/ 5886541 w 12191995"/>
              <a:gd name="connsiteY277" fmla="*/ 510281 h 6857997"/>
              <a:gd name="connsiteX278" fmla="*/ 5846922 w 12191995"/>
              <a:gd name="connsiteY278" fmla="*/ 510281 h 6857997"/>
              <a:gd name="connsiteX279" fmla="*/ 5814310 w 12191995"/>
              <a:gd name="connsiteY279" fmla="*/ 563646 h 6857997"/>
              <a:gd name="connsiteX280" fmla="*/ 5813770 w 12191995"/>
              <a:gd name="connsiteY280" fmla="*/ 563646 h 6857997"/>
              <a:gd name="connsiteX281" fmla="*/ 5782505 w 12191995"/>
              <a:gd name="connsiteY281" fmla="*/ 510281 h 6857997"/>
              <a:gd name="connsiteX282" fmla="*/ 6383812 w 12191995"/>
              <a:gd name="connsiteY282" fmla="*/ 507856 h 6857997"/>
              <a:gd name="connsiteX283" fmla="*/ 6298912 w 12191995"/>
              <a:gd name="connsiteY283" fmla="*/ 519176 h 6857997"/>
              <a:gd name="connsiteX284" fmla="*/ 6298912 w 12191995"/>
              <a:gd name="connsiteY284" fmla="*/ 673613 h 6857997"/>
              <a:gd name="connsiteX285" fmla="*/ 6335837 w 12191995"/>
              <a:gd name="connsiteY285" fmla="*/ 673613 h 6857997"/>
              <a:gd name="connsiteX286" fmla="*/ 6335837 w 12191995"/>
              <a:gd name="connsiteY286" fmla="*/ 535887 h 6857997"/>
              <a:gd name="connsiteX287" fmla="*/ 6376265 w 12191995"/>
              <a:gd name="connsiteY287" fmla="*/ 534539 h 6857997"/>
              <a:gd name="connsiteX288" fmla="*/ 6383812 w 12191995"/>
              <a:gd name="connsiteY288" fmla="*/ 507856 h 6857997"/>
              <a:gd name="connsiteX289" fmla="*/ 6533398 w 12191995"/>
              <a:gd name="connsiteY289" fmla="*/ 507318 h 6857997"/>
              <a:gd name="connsiteX290" fmla="*/ 6476798 w 12191995"/>
              <a:gd name="connsiteY290" fmla="*/ 554484 h 6857997"/>
              <a:gd name="connsiteX291" fmla="*/ 6517765 w 12191995"/>
              <a:gd name="connsiteY291" fmla="*/ 600303 h 6857997"/>
              <a:gd name="connsiteX292" fmla="*/ 6546874 w 12191995"/>
              <a:gd name="connsiteY292" fmla="*/ 627256 h 6857997"/>
              <a:gd name="connsiteX293" fmla="*/ 6516418 w 12191995"/>
              <a:gd name="connsiteY293" fmla="*/ 650164 h 6857997"/>
              <a:gd name="connsiteX294" fmla="*/ 6482727 w 12191995"/>
              <a:gd name="connsiteY294" fmla="*/ 640732 h 6857997"/>
              <a:gd name="connsiteX295" fmla="*/ 6472216 w 12191995"/>
              <a:gd name="connsiteY295" fmla="*/ 664450 h 6857997"/>
              <a:gd name="connsiteX296" fmla="*/ 6521808 w 12191995"/>
              <a:gd name="connsiteY296" fmla="*/ 676309 h 6857997"/>
              <a:gd name="connsiteX297" fmla="*/ 6585685 w 12191995"/>
              <a:gd name="connsiteY297" fmla="*/ 626177 h 6857997"/>
              <a:gd name="connsiteX298" fmla="*/ 6542831 w 12191995"/>
              <a:gd name="connsiteY298" fmla="*/ 578202 h 6857997"/>
              <a:gd name="connsiteX299" fmla="*/ 6513723 w 12191995"/>
              <a:gd name="connsiteY299" fmla="*/ 552598 h 6857997"/>
              <a:gd name="connsiteX300" fmla="*/ 6541753 w 12191995"/>
              <a:gd name="connsiteY300" fmla="*/ 531036 h 6857997"/>
              <a:gd name="connsiteX301" fmla="*/ 6570053 w 12191995"/>
              <a:gd name="connsiteY301" fmla="*/ 540200 h 6857997"/>
              <a:gd name="connsiteX302" fmla="*/ 6580025 w 12191995"/>
              <a:gd name="connsiteY302" fmla="*/ 518637 h 6857997"/>
              <a:gd name="connsiteX303" fmla="*/ 6533398 w 12191995"/>
              <a:gd name="connsiteY303" fmla="*/ 507318 h 6857997"/>
              <a:gd name="connsiteX304" fmla="*/ 5638579 w 12191995"/>
              <a:gd name="connsiteY304" fmla="*/ 465539 h 6857997"/>
              <a:gd name="connsiteX305" fmla="*/ 5591144 w 12191995"/>
              <a:gd name="connsiteY305" fmla="*/ 522678 h 6857997"/>
              <a:gd name="connsiteX306" fmla="*/ 5591144 w 12191995"/>
              <a:gd name="connsiteY306" fmla="*/ 617011 h 6857997"/>
              <a:gd name="connsiteX307" fmla="*/ 5638579 w 12191995"/>
              <a:gd name="connsiteY307" fmla="*/ 674150 h 6857997"/>
              <a:gd name="connsiteX308" fmla="*/ 5712969 w 12191995"/>
              <a:gd name="connsiteY308" fmla="*/ 674150 h 6857997"/>
              <a:gd name="connsiteX309" fmla="*/ 5712969 w 12191995"/>
              <a:gd name="connsiteY309" fmla="*/ 648545 h 6857997"/>
              <a:gd name="connsiteX310" fmla="*/ 5656098 w 12191995"/>
              <a:gd name="connsiteY310" fmla="*/ 648545 h 6857997"/>
              <a:gd name="connsiteX311" fmla="*/ 5629685 w 12191995"/>
              <a:gd name="connsiteY311" fmla="*/ 620784 h 6857997"/>
              <a:gd name="connsiteX312" fmla="*/ 5629685 w 12191995"/>
              <a:gd name="connsiteY312" fmla="*/ 579547 h 6857997"/>
              <a:gd name="connsiteX313" fmla="*/ 5706230 w 12191995"/>
              <a:gd name="connsiteY313" fmla="*/ 579547 h 6857997"/>
              <a:gd name="connsiteX314" fmla="*/ 5706230 w 12191995"/>
              <a:gd name="connsiteY314" fmla="*/ 553943 h 6857997"/>
              <a:gd name="connsiteX315" fmla="*/ 5629685 w 12191995"/>
              <a:gd name="connsiteY315" fmla="*/ 553943 h 6857997"/>
              <a:gd name="connsiteX316" fmla="*/ 5629685 w 12191995"/>
              <a:gd name="connsiteY316" fmla="*/ 518905 h 6857997"/>
              <a:gd name="connsiteX317" fmla="*/ 5656098 w 12191995"/>
              <a:gd name="connsiteY317" fmla="*/ 491144 h 6857997"/>
              <a:gd name="connsiteX318" fmla="*/ 5713237 w 12191995"/>
              <a:gd name="connsiteY318" fmla="*/ 491144 h 6857997"/>
              <a:gd name="connsiteX319" fmla="*/ 5713237 w 12191995"/>
              <a:gd name="connsiteY319" fmla="*/ 465539 h 6857997"/>
              <a:gd name="connsiteX320" fmla="*/ 5915920 w 12191995"/>
              <a:gd name="connsiteY320" fmla="*/ 465272 h 6857997"/>
              <a:gd name="connsiteX321" fmla="*/ 5915920 w 12191995"/>
              <a:gd name="connsiteY321" fmla="*/ 616744 h 6857997"/>
              <a:gd name="connsiteX322" fmla="*/ 5963356 w 12191995"/>
              <a:gd name="connsiteY322" fmla="*/ 673883 h 6857997"/>
              <a:gd name="connsiteX323" fmla="*/ 6037474 w 12191995"/>
              <a:gd name="connsiteY323" fmla="*/ 673883 h 6857997"/>
              <a:gd name="connsiteX324" fmla="*/ 6037474 w 12191995"/>
              <a:gd name="connsiteY324" fmla="*/ 648278 h 6857997"/>
              <a:gd name="connsiteX325" fmla="*/ 5980875 w 12191995"/>
              <a:gd name="connsiteY325" fmla="*/ 648278 h 6857997"/>
              <a:gd name="connsiteX326" fmla="*/ 5954462 w 12191995"/>
              <a:gd name="connsiteY326" fmla="*/ 620517 h 6857997"/>
              <a:gd name="connsiteX327" fmla="*/ 5954462 w 12191995"/>
              <a:gd name="connsiteY327" fmla="*/ 465272 h 6857997"/>
              <a:gd name="connsiteX328" fmla="*/ 6171158 w 12191995"/>
              <a:gd name="connsiteY328" fmla="*/ 463654 h 6857997"/>
              <a:gd name="connsiteX329" fmla="*/ 6134503 w 12191995"/>
              <a:gd name="connsiteY329" fmla="*/ 470392 h 6857997"/>
              <a:gd name="connsiteX330" fmla="*/ 6134503 w 12191995"/>
              <a:gd name="connsiteY330" fmla="*/ 664718 h 6857997"/>
              <a:gd name="connsiteX331" fmla="*/ 6191103 w 12191995"/>
              <a:gd name="connsiteY331" fmla="*/ 676577 h 6857997"/>
              <a:gd name="connsiteX332" fmla="*/ 6270073 w 12191995"/>
              <a:gd name="connsiteY332" fmla="*/ 588174 h 6857997"/>
              <a:gd name="connsiteX333" fmla="*/ 6205927 w 12191995"/>
              <a:gd name="connsiteY333" fmla="*/ 508395 h 6857997"/>
              <a:gd name="connsiteX334" fmla="*/ 6171158 w 12191995"/>
              <a:gd name="connsiteY334" fmla="*/ 515133 h 6857997"/>
              <a:gd name="connsiteX335" fmla="*/ 6252285 w 12191995"/>
              <a:gd name="connsiteY335" fmla="*/ 347219 h 6857997"/>
              <a:gd name="connsiteX336" fmla="*/ 6063619 w 12191995"/>
              <a:gd name="connsiteY336" fmla="*/ 443169 h 6857997"/>
              <a:gd name="connsiteX337" fmla="*/ 6057958 w 12191995"/>
              <a:gd name="connsiteY337" fmla="*/ 457993 h 6857997"/>
              <a:gd name="connsiteX338" fmla="*/ 6063079 w 12191995"/>
              <a:gd name="connsiteY338" fmla="*/ 472817 h 6857997"/>
              <a:gd name="connsiteX339" fmla="*/ 6080330 w 12191995"/>
              <a:gd name="connsiteY339" fmla="*/ 481711 h 6857997"/>
              <a:gd name="connsiteX340" fmla="*/ 6101082 w 12191995"/>
              <a:gd name="connsiteY340" fmla="*/ 470122 h 6857997"/>
              <a:gd name="connsiteX341" fmla="*/ 6251746 w 12191995"/>
              <a:gd name="connsiteY341" fmla="*/ 357191 h 6857997"/>
              <a:gd name="connsiteX342" fmla="*/ 6405105 w 12191995"/>
              <a:gd name="connsiteY342" fmla="*/ 471200 h 6857997"/>
              <a:gd name="connsiteX343" fmla="*/ 6427745 w 12191995"/>
              <a:gd name="connsiteY343" fmla="*/ 480902 h 6857997"/>
              <a:gd name="connsiteX344" fmla="*/ 6447420 w 12191995"/>
              <a:gd name="connsiteY344" fmla="*/ 458263 h 6857997"/>
              <a:gd name="connsiteX345" fmla="*/ 6442299 w 12191995"/>
              <a:gd name="connsiteY345" fmla="*/ 443439 h 6857997"/>
              <a:gd name="connsiteX346" fmla="*/ 6252285 w 12191995"/>
              <a:gd name="connsiteY346" fmla="*/ 347219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6" y="846646"/>
                </a:moveTo>
                <a:lnTo>
                  <a:pt x="5709196" y="855541"/>
                </a:lnTo>
                <a:cubicBezTo>
                  <a:pt x="5709196" y="867130"/>
                  <a:pt x="5699762" y="872521"/>
                  <a:pt x="5690328" y="872521"/>
                </a:cubicBezTo>
                <a:cubicBezTo>
                  <a:pt x="5679548" y="872521"/>
                  <a:pt x="5675236" y="866052"/>
                  <a:pt x="5675236" y="860392"/>
                </a:cubicBezTo>
                <a:cubicBezTo>
                  <a:pt x="5675236" y="853654"/>
                  <a:pt x="5679548" y="849072"/>
                  <a:pt x="5688982" y="849072"/>
                </a:cubicBezTo>
                <a:lnTo>
                  <a:pt x="5700841" y="849072"/>
                </a:lnTo>
                <a:cubicBezTo>
                  <a:pt x="5704344" y="849072"/>
                  <a:pt x="5707579" y="848533"/>
                  <a:pt x="5709196" y="846646"/>
                </a:cubicBezTo>
                <a:close/>
                <a:moveTo>
                  <a:pt x="6530703" y="825894"/>
                </a:moveTo>
                <a:cubicBezTo>
                  <a:pt x="6538789" y="825894"/>
                  <a:pt x="6544449" y="831284"/>
                  <a:pt x="6545527" y="838022"/>
                </a:cubicBezTo>
                <a:lnTo>
                  <a:pt x="6515610" y="838022"/>
                </a:lnTo>
                <a:cubicBezTo>
                  <a:pt x="6517227" y="830745"/>
                  <a:pt x="6522887" y="825624"/>
                  <a:pt x="6530703" y="825894"/>
                </a:cubicBezTo>
                <a:close/>
                <a:moveTo>
                  <a:pt x="5883577" y="820234"/>
                </a:moveTo>
                <a:cubicBezTo>
                  <a:pt x="5898132" y="820234"/>
                  <a:pt x="5907835" y="831824"/>
                  <a:pt x="5907835" y="846378"/>
                </a:cubicBezTo>
                <a:cubicBezTo>
                  <a:pt x="5907835" y="861202"/>
                  <a:pt x="5897862" y="872522"/>
                  <a:pt x="5883577" y="872522"/>
                </a:cubicBezTo>
                <a:cubicBezTo>
                  <a:pt x="5869294" y="872522"/>
                  <a:pt x="5859320" y="861202"/>
                  <a:pt x="5859320" y="846378"/>
                </a:cubicBezTo>
                <a:cubicBezTo>
                  <a:pt x="5859320" y="831554"/>
                  <a:pt x="5869294" y="820234"/>
                  <a:pt x="5883577" y="820234"/>
                </a:cubicBezTo>
                <a:close/>
                <a:moveTo>
                  <a:pt x="5766065" y="813225"/>
                </a:moveTo>
                <a:cubicBezTo>
                  <a:pt x="5758249" y="813225"/>
                  <a:pt x="5750433" y="816729"/>
                  <a:pt x="5746658" y="825354"/>
                </a:cubicBezTo>
                <a:lnTo>
                  <a:pt x="5746658" y="814303"/>
                </a:lnTo>
                <a:lnTo>
                  <a:pt x="5738304" y="814303"/>
                </a:lnTo>
                <a:lnTo>
                  <a:pt x="5738304" y="878450"/>
                </a:lnTo>
                <a:lnTo>
                  <a:pt x="5746929" y="878450"/>
                </a:lnTo>
                <a:lnTo>
                  <a:pt x="5746929" y="842603"/>
                </a:lnTo>
                <a:cubicBezTo>
                  <a:pt x="5746929" y="827240"/>
                  <a:pt x="5755014" y="822119"/>
                  <a:pt x="5766334" y="822119"/>
                </a:cubicBezTo>
                <a:lnTo>
                  <a:pt x="5770646" y="822119"/>
                </a:lnTo>
                <a:lnTo>
                  <a:pt x="5770916" y="813495"/>
                </a:lnTo>
                <a:cubicBezTo>
                  <a:pt x="5769029" y="813495"/>
                  <a:pt x="5767412" y="813225"/>
                  <a:pt x="5766065" y="813225"/>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5693563" y="812417"/>
                </a:moveTo>
                <a:cubicBezTo>
                  <a:pt x="5682513" y="812417"/>
                  <a:pt x="5673349" y="816999"/>
                  <a:pt x="5669037" y="820503"/>
                </a:cubicBezTo>
                <a:lnTo>
                  <a:pt x="5673349" y="827241"/>
                </a:lnTo>
                <a:cubicBezTo>
                  <a:pt x="5678470" y="823737"/>
                  <a:pt x="5684939" y="820233"/>
                  <a:pt x="5693024" y="820233"/>
                </a:cubicBezTo>
                <a:cubicBezTo>
                  <a:pt x="5701649" y="820233"/>
                  <a:pt x="5709196" y="824276"/>
                  <a:pt x="5709196" y="833979"/>
                </a:cubicBezTo>
                <a:lnTo>
                  <a:pt x="5708926" y="835596"/>
                </a:lnTo>
                <a:cubicBezTo>
                  <a:pt x="5708926" y="839100"/>
                  <a:pt x="5707309" y="841526"/>
                  <a:pt x="5702727" y="841526"/>
                </a:cubicBezTo>
                <a:lnTo>
                  <a:pt x="5687364" y="841526"/>
                </a:lnTo>
                <a:cubicBezTo>
                  <a:pt x="5673888" y="841526"/>
                  <a:pt x="5665532" y="848803"/>
                  <a:pt x="5665532" y="860392"/>
                </a:cubicBezTo>
                <a:cubicBezTo>
                  <a:pt x="5665532" y="871982"/>
                  <a:pt x="5674966" y="880067"/>
                  <a:pt x="5688982" y="880067"/>
                </a:cubicBezTo>
                <a:cubicBezTo>
                  <a:pt x="5696798" y="880067"/>
                  <a:pt x="5705422" y="876833"/>
                  <a:pt x="5709196" y="870364"/>
                </a:cubicBezTo>
                <a:lnTo>
                  <a:pt x="5709196" y="878450"/>
                </a:lnTo>
                <a:lnTo>
                  <a:pt x="5718089" y="878450"/>
                </a:lnTo>
                <a:lnTo>
                  <a:pt x="5718089" y="834248"/>
                </a:lnTo>
                <a:cubicBezTo>
                  <a:pt x="5718089" y="821042"/>
                  <a:pt x="5708926" y="812417"/>
                  <a:pt x="5693563" y="812417"/>
                </a:cubicBezTo>
                <a:close/>
                <a:moveTo>
                  <a:pt x="6261179" y="811879"/>
                </a:moveTo>
                <a:lnTo>
                  <a:pt x="6261179" y="827780"/>
                </a:lnTo>
                <a:lnTo>
                  <a:pt x="6270612" y="827780"/>
                </a:lnTo>
                <a:lnTo>
                  <a:pt x="6270612" y="878451"/>
                </a:lnTo>
                <a:lnTo>
                  <a:pt x="6289479" y="878451"/>
                </a:lnTo>
                <a:lnTo>
                  <a:pt x="6289479" y="811879"/>
                </a:lnTo>
                <a:close/>
                <a:moveTo>
                  <a:pt x="6299451" y="811608"/>
                </a:moveTo>
                <a:lnTo>
                  <a:pt x="6322091" y="878450"/>
                </a:lnTo>
                <a:lnTo>
                  <a:pt x="6345540" y="878450"/>
                </a:lnTo>
                <a:lnTo>
                  <a:pt x="6369258" y="811608"/>
                </a:lnTo>
                <a:lnTo>
                  <a:pt x="6349313" y="811608"/>
                </a:lnTo>
                <a:lnTo>
                  <a:pt x="6334220" y="857966"/>
                </a:lnTo>
                <a:lnTo>
                  <a:pt x="6319935" y="811608"/>
                </a:lnTo>
                <a:close/>
                <a:moveTo>
                  <a:pt x="6530973" y="810531"/>
                </a:moveTo>
                <a:cubicBezTo>
                  <a:pt x="6511028" y="810531"/>
                  <a:pt x="6496204" y="825355"/>
                  <a:pt x="6496204" y="845569"/>
                </a:cubicBezTo>
                <a:cubicBezTo>
                  <a:pt x="6496204" y="865783"/>
                  <a:pt x="6511297" y="880607"/>
                  <a:pt x="6531242" y="880607"/>
                </a:cubicBezTo>
                <a:cubicBezTo>
                  <a:pt x="6546066" y="880607"/>
                  <a:pt x="6558734" y="873869"/>
                  <a:pt x="6564663" y="859584"/>
                </a:cubicBezTo>
                <a:lnTo>
                  <a:pt x="6544988" y="857428"/>
                </a:lnTo>
                <a:cubicBezTo>
                  <a:pt x="6542293" y="861740"/>
                  <a:pt x="6537172" y="864166"/>
                  <a:pt x="6531512" y="864166"/>
                </a:cubicBezTo>
                <a:cubicBezTo>
                  <a:pt x="6522887" y="864166"/>
                  <a:pt x="6517227" y="857967"/>
                  <a:pt x="6516149" y="850690"/>
                </a:cubicBezTo>
                <a:lnTo>
                  <a:pt x="6565741" y="850690"/>
                </a:lnTo>
                <a:lnTo>
                  <a:pt x="6566011" y="850420"/>
                </a:lnTo>
                <a:cubicBezTo>
                  <a:pt x="6566011" y="822390"/>
                  <a:pt x="6549300" y="810531"/>
                  <a:pt x="6530973" y="810531"/>
                </a:cubicBezTo>
                <a:close/>
                <a:moveTo>
                  <a:pt x="6250668" y="810529"/>
                </a:moveTo>
                <a:cubicBezTo>
                  <a:pt x="6242313" y="810529"/>
                  <a:pt x="6236114" y="815111"/>
                  <a:pt x="6233419" y="822119"/>
                </a:cubicBezTo>
                <a:lnTo>
                  <a:pt x="6233419" y="811607"/>
                </a:lnTo>
                <a:lnTo>
                  <a:pt x="6215091" y="811607"/>
                </a:lnTo>
                <a:lnTo>
                  <a:pt x="6215091" y="878449"/>
                </a:lnTo>
                <a:lnTo>
                  <a:pt x="6233958" y="878449"/>
                </a:lnTo>
                <a:lnTo>
                  <a:pt x="6233958" y="846645"/>
                </a:lnTo>
                <a:cubicBezTo>
                  <a:pt x="6233958" y="835056"/>
                  <a:pt x="6238270" y="830474"/>
                  <a:pt x="6247973" y="830474"/>
                </a:cubicBezTo>
                <a:lnTo>
                  <a:pt x="6256059" y="830474"/>
                </a:lnTo>
                <a:lnTo>
                  <a:pt x="6255789" y="811068"/>
                </a:lnTo>
                <a:cubicBezTo>
                  <a:pt x="6254172" y="810799"/>
                  <a:pt x="6252555" y="810529"/>
                  <a:pt x="6250668" y="810529"/>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2"/>
                </a:moveTo>
                <a:lnTo>
                  <a:pt x="5787627" y="813764"/>
                </a:lnTo>
                <a:lnTo>
                  <a:pt x="5776577" y="813764"/>
                </a:lnTo>
                <a:lnTo>
                  <a:pt x="5776577" y="821041"/>
                </a:lnTo>
                <a:lnTo>
                  <a:pt x="5787627" y="821041"/>
                </a:lnTo>
                <a:lnTo>
                  <a:pt x="5787627" y="864704"/>
                </a:lnTo>
                <a:cubicBezTo>
                  <a:pt x="5787627" y="876563"/>
                  <a:pt x="5795713" y="878450"/>
                  <a:pt x="5802450" y="878450"/>
                </a:cubicBezTo>
                <a:cubicBezTo>
                  <a:pt x="5807842" y="878450"/>
                  <a:pt x="5812424" y="877911"/>
                  <a:pt x="5812424" y="877911"/>
                </a:cubicBezTo>
                <a:lnTo>
                  <a:pt x="5812424" y="870634"/>
                </a:lnTo>
                <a:cubicBezTo>
                  <a:pt x="5812424" y="870634"/>
                  <a:pt x="5809727" y="871173"/>
                  <a:pt x="5805685" y="871173"/>
                </a:cubicBezTo>
                <a:cubicBezTo>
                  <a:pt x="5800834" y="871173"/>
                  <a:pt x="5796522" y="870903"/>
                  <a:pt x="5796522" y="864974"/>
                </a:cubicBezTo>
                <a:lnTo>
                  <a:pt x="5796522" y="821311"/>
                </a:lnTo>
                <a:lnTo>
                  <a:pt x="5812424" y="821311"/>
                </a:lnTo>
                <a:lnTo>
                  <a:pt x="5812424" y="814034"/>
                </a:lnTo>
                <a:lnTo>
                  <a:pt x="5796522" y="814034"/>
                </a:lnTo>
                <a:lnTo>
                  <a:pt x="5796522" y="787082"/>
                </a:lnTo>
                <a:lnTo>
                  <a:pt x="5796522" y="786812"/>
                </a:lnTo>
                <a:close/>
                <a:moveTo>
                  <a:pt x="6453619" y="786004"/>
                </a:moveTo>
                <a:lnTo>
                  <a:pt x="6453619" y="811339"/>
                </a:lnTo>
                <a:lnTo>
                  <a:pt x="6443108" y="811339"/>
                </a:lnTo>
                <a:lnTo>
                  <a:pt x="6443108" y="827241"/>
                </a:lnTo>
                <a:lnTo>
                  <a:pt x="6453619" y="827241"/>
                </a:lnTo>
                <a:lnTo>
                  <a:pt x="6453619" y="863896"/>
                </a:lnTo>
                <a:cubicBezTo>
                  <a:pt x="6453619" y="877372"/>
                  <a:pt x="6463322" y="878989"/>
                  <a:pt x="6472756" y="878989"/>
                </a:cubicBezTo>
                <a:cubicBezTo>
                  <a:pt x="6478416" y="878989"/>
                  <a:pt x="6487579" y="878181"/>
                  <a:pt x="6487579" y="878181"/>
                </a:cubicBezTo>
                <a:lnTo>
                  <a:pt x="6487579" y="862010"/>
                </a:lnTo>
                <a:cubicBezTo>
                  <a:pt x="6487579" y="862010"/>
                  <a:pt x="6483806" y="862549"/>
                  <a:pt x="6478955" y="862549"/>
                </a:cubicBezTo>
                <a:cubicBezTo>
                  <a:pt x="6476259" y="862549"/>
                  <a:pt x="6472756" y="862010"/>
                  <a:pt x="6472756" y="857697"/>
                </a:cubicBezTo>
                <a:lnTo>
                  <a:pt x="6472756" y="827511"/>
                </a:lnTo>
                <a:lnTo>
                  <a:pt x="6487310" y="827511"/>
                </a:lnTo>
                <a:lnTo>
                  <a:pt x="6487310" y="811609"/>
                </a:lnTo>
                <a:lnTo>
                  <a:pt x="6472756" y="811609"/>
                </a:lnTo>
                <a:lnTo>
                  <a:pt x="6472756" y="786273"/>
                </a:lnTo>
                <a:close/>
                <a:moveTo>
                  <a:pt x="5605968" y="784386"/>
                </a:moveTo>
                <a:lnTo>
                  <a:pt x="5625104" y="784386"/>
                </a:lnTo>
                <a:cubicBezTo>
                  <a:pt x="5638581" y="784386"/>
                  <a:pt x="5649901" y="791933"/>
                  <a:pt x="5649901" y="807296"/>
                </a:cubicBezTo>
                <a:cubicBezTo>
                  <a:pt x="5649901" y="822658"/>
                  <a:pt x="5638581" y="830744"/>
                  <a:pt x="5625104" y="830744"/>
                </a:cubicBezTo>
                <a:lnTo>
                  <a:pt x="5605968" y="830744"/>
                </a:lnTo>
                <a:close/>
                <a:moveTo>
                  <a:pt x="6279237" y="776571"/>
                </a:moveTo>
                <a:cubicBezTo>
                  <a:pt x="6272499" y="776571"/>
                  <a:pt x="6267108" y="781961"/>
                  <a:pt x="6267108" y="788700"/>
                </a:cubicBezTo>
                <a:cubicBezTo>
                  <a:pt x="6267108" y="795438"/>
                  <a:pt x="6272499" y="800828"/>
                  <a:pt x="6279237" y="800828"/>
                </a:cubicBezTo>
                <a:cubicBezTo>
                  <a:pt x="6285975" y="800828"/>
                  <a:pt x="6291366" y="795438"/>
                  <a:pt x="6291366" y="788700"/>
                </a:cubicBezTo>
                <a:cubicBezTo>
                  <a:pt x="6291366" y="781961"/>
                  <a:pt x="6285975" y="776571"/>
                  <a:pt x="6279237" y="776571"/>
                </a:cubicBezTo>
                <a:close/>
                <a:moveTo>
                  <a:pt x="5597074" y="776570"/>
                </a:moveTo>
                <a:lnTo>
                  <a:pt x="5597074" y="878450"/>
                </a:lnTo>
                <a:lnTo>
                  <a:pt x="5605968" y="878450"/>
                </a:lnTo>
                <a:lnTo>
                  <a:pt x="5605968" y="839099"/>
                </a:lnTo>
                <a:lnTo>
                  <a:pt x="5624026" y="839099"/>
                </a:lnTo>
                <a:cubicBezTo>
                  <a:pt x="5647475" y="839099"/>
                  <a:pt x="5659064" y="824545"/>
                  <a:pt x="5659064" y="807565"/>
                </a:cubicBezTo>
                <a:cubicBezTo>
                  <a:pt x="5659064" y="790316"/>
                  <a:pt x="5647475" y="776570"/>
                  <a:pt x="5624026" y="776570"/>
                </a:cubicBezTo>
                <a:close/>
                <a:moveTo>
                  <a:pt x="6108359" y="776570"/>
                </a:moveTo>
                <a:lnTo>
                  <a:pt x="6108359" y="878450"/>
                </a:lnTo>
                <a:lnTo>
                  <a:pt x="6127226" y="878450"/>
                </a:lnTo>
                <a:lnTo>
                  <a:pt x="6127226" y="776570"/>
                </a:lnTo>
                <a:close/>
                <a:moveTo>
                  <a:pt x="5951228" y="775762"/>
                </a:moveTo>
                <a:cubicBezTo>
                  <a:pt x="5944489" y="775762"/>
                  <a:pt x="5936674" y="779266"/>
                  <a:pt x="5936674" y="791125"/>
                </a:cubicBezTo>
                <a:lnTo>
                  <a:pt x="5936403" y="791125"/>
                </a:lnTo>
                <a:lnTo>
                  <a:pt x="5936403" y="814034"/>
                </a:lnTo>
                <a:lnTo>
                  <a:pt x="5925353" y="814034"/>
                </a:lnTo>
                <a:lnTo>
                  <a:pt x="5925353" y="821311"/>
                </a:lnTo>
                <a:lnTo>
                  <a:pt x="5936403" y="821311"/>
                </a:lnTo>
                <a:lnTo>
                  <a:pt x="5936403" y="878181"/>
                </a:lnTo>
                <a:lnTo>
                  <a:pt x="5945298" y="878181"/>
                </a:lnTo>
                <a:lnTo>
                  <a:pt x="5945298" y="821311"/>
                </a:lnTo>
                <a:lnTo>
                  <a:pt x="5958505" y="821311"/>
                </a:lnTo>
                <a:lnTo>
                  <a:pt x="5958505" y="814034"/>
                </a:lnTo>
                <a:lnTo>
                  <a:pt x="5945298" y="814034"/>
                </a:lnTo>
                <a:lnTo>
                  <a:pt x="5945298" y="791933"/>
                </a:lnTo>
                <a:cubicBezTo>
                  <a:pt x="5945298" y="785734"/>
                  <a:pt x="5947723" y="783309"/>
                  <a:pt x="5953384" y="783309"/>
                </a:cubicBezTo>
                <a:cubicBezTo>
                  <a:pt x="5955810" y="783309"/>
                  <a:pt x="5959853" y="784117"/>
                  <a:pt x="5959853" y="784117"/>
                </a:cubicBezTo>
                <a:lnTo>
                  <a:pt x="5959853" y="776301"/>
                </a:lnTo>
                <a:cubicBezTo>
                  <a:pt x="5959853" y="776301"/>
                  <a:pt x="5955810" y="775762"/>
                  <a:pt x="5951228" y="775762"/>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8"/>
                </a:moveTo>
                <a:lnTo>
                  <a:pt x="6603474" y="647468"/>
                </a:lnTo>
                <a:cubicBezTo>
                  <a:pt x="6604553" y="647468"/>
                  <a:pt x="6605631" y="647737"/>
                  <a:pt x="6606709" y="648276"/>
                </a:cubicBezTo>
                <a:cubicBezTo>
                  <a:pt x="6607248" y="648815"/>
                  <a:pt x="6607517" y="649893"/>
                  <a:pt x="6607517" y="650702"/>
                </a:cubicBezTo>
                <a:cubicBezTo>
                  <a:pt x="6607517" y="651780"/>
                  <a:pt x="6607248" y="652319"/>
                  <a:pt x="6606439" y="652858"/>
                </a:cubicBezTo>
                <a:cubicBezTo>
                  <a:pt x="6605631" y="653397"/>
                  <a:pt x="6604822" y="653667"/>
                  <a:pt x="6603744" y="653667"/>
                </a:cubicBezTo>
                <a:lnTo>
                  <a:pt x="6600240" y="653667"/>
                </a:lnTo>
                <a:close/>
                <a:moveTo>
                  <a:pt x="6596467" y="644772"/>
                </a:moveTo>
                <a:lnTo>
                  <a:pt x="6596467" y="664987"/>
                </a:lnTo>
                <a:lnTo>
                  <a:pt x="6600240" y="664987"/>
                </a:lnTo>
                <a:lnTo>
                  <a:pt x="6600240" y="656901"/>
                </a:lnTo>
                <a:lnTo>
                  <a:pt x="6604283" y="656901"/>
                </a:lnTo>
                <a:cubicBezTo>
                  <a:pt x="6605361" y="656901"/>
                  <a:pt x="6606170" y="657170"/>
                  <a:pt x="6606978" y="657710"/>
                </a:cubicBezTo>
                <a:cubicBezTo>
                  <a:pt x="6607517" y="658249"/>
                  <a:pt x="6607787" y="659057"/>
                  <a:pt x="6607787" y="660135"/>
                </a:cubicBezTo>
                <a:lnTo>
                  <a:pt x="6607787" y="663370"/>
                </a:lnTo>
                <a:cubicBezTo>
                  <a:pt x="6607787" y="663639"/>
                  <a:pt x="6607787" y="664178"/>
                  <a:pt x="6608056" y="664717"/>
                </a:cubicBezTo>
                <a:lnTo>
                  <a:pt x="6611560" y="664717"/>
                </a:lnTo>
                <a:lnTo>
                  <a:pt x="6611560" y="664448"/>
                </a:lnTo>
                <a:cubicBezTo>
                  <a:pt x="6611291" y="663909"/>
                  <a:pt x="6611021" y="663639"/>
                  <a:pt x="6611021" y="663100"/>
                </a:cubicBezTo>
                <a:cubicBezTo>
                  <a:pt x="6611021" y="662561"/>
                  <a:pt x="6611021" y="662022"/>
                  <a:pt x="6611021" y="661483"/>
                </a:cubicBezTo>
                <a:lnTo>
                  <a:pt x="6611021" y="660135"/>
                </a:lnTo>
                <a:cubicBezTo>
                  <a:pt x="6611021" y="659057"/>
                  <a:pt x="6610752" y="658249"/>
                  <a:pt x="6610213" y="657170"/>
                </a:cubicBezTo>
                <a:cubicBezTo>
                  <a:pt x="6609943" y="656362"/>
                  <a:pt x="6609135" y="655553"/>
                  <a:pt x="6608056" y="655284"/>
                </a:cubicBezTo>
                <a:cubicBezTo>
                  <a:pt x="6608865" y="654745"/>
                  <a:pt x="6609674" y="654206"/>
                  <a:pt x="6610213" y="653397"/>
                </a:cubicBezTo>
                <a:cubicBezTo>
                  <a:pt x="6610752" y="652858"/>
                  <a:pt x="6611021" y="651780"/>
                  <a:pt x="6611021" y="650971"/>
                </a:cubicBezTo>
                <a:cubicBezTo>
                  <a:pt x="6611021" y="649085"/>
                  <a:pt x="6610213" y="647468"/>
                  <a:pt x="6608865" y="646390"/>
                </a:cubicBezTo>
                <a:cubicBezTo>
                  <a:pt x="6607248" y="645311"/>
                  <a:pt x="6605361" y="644772"/>
                  <a:pt x="6603205" y="644772"/>
                </a:cubicBezTo>
                <a:close/>
                <a:moveTo>
                  <a:pt x="6603980" y="640292"/>
                </a:moveTo>
                <a:cubicBezTo>
                  <a:pt x="6607450" y="640393"/>
                  <a:pt x="6610887" y="641808"/>
                  <a:pt x="6613447" y="644503"/>
                </a:cubicBezTo>
                <a:cubicBezTo>
                  <a:pt x="6618837" y="650432"/>
                  <a:pt x="6618837" y="659596"/>
                  <a:pt x="6613447" y="665526"/>
                </a:cubicBezTo>
                <a:lnTo>
                  <a:pt x="6612638" y="666334"/>
                </a:lnTo>
                <a:cubicBezTo>
                  <a:pt x="6607248" y="671186"/>
                  <a:pt x="6598623" y="670916"/>
                  <a:pt x="6593502" y="665526"/>
                </a:cubicBezTo>
                <a:cubicBezTo>
                  <a:pt x="6590807" y="662830"/>
                  <a:pt x="6589459" y="659057"/>
                  <a:pt x="6589459" y="655014"/>
                </a:cubicBezTo>
                <a:cubicBezTo>
                  <a:pt x="6589459" y="651241"/>
                  <a:pt x="6590807" y="647468"/>
                  <a:pt x="6593772" y="644503"/>
                </a:cubicBezTo>
                <a:lnTo>
                  <a:pt x="6594311" y="643964"/>
                </a:lnTo>
                <a:cubicBezTo>
                  <a:pt x="6597006" y="641404"/>
                  <a:pt x="6600510" y="640191"/>
                  <a:pt x="6603980" y="640292"/>
                </a:cubicBezTo>
                <a:close/>
                <a:moveTo>
                  <a:pt x="6603104" y="637327"/>
                </a:moveTo>
                <a:cubicBezTo>
                  <a:pt x="6598892" y="637428"/>
                  <a:pt x="6594715" y="639113"/>
                  <a:pt x="6591615" y="642347"/>
                </a:cubicBezTo>
                <a:cubicBezTo>
                  <a:pt x="6588381" y="645850"/>
                  <a:pt x="6586764" y="650432"/>
                  <a:pt x="6586764" y="655014"/>
                </a:cubicBezTo>
                <a:cubicBezTo>
                  <a:pt x="6586764" y="659866"/>
                  <a:pt x="6588381" y="664448"/>
                  <a:pt x="6591615" y="667682"/>
                </a:cubicBezTo>
                <a:lnTo>
                  <a:pt x="6592154" y="668221"/>
                </a:lnTo>
                <a:cubicBezTo>
                  <a:pt x="6598623" y="674420"/>
                  <a:pt x="6609135" y="674150"/>
                  <a:pt x="6615334" y="667682"/>
                </a:cubicBezTo>
                <a:cubicBezTo>
                  <a:pt x="6618568" y="664178"/>
                  <a:pt x="6620185" y="659596"/>
                  <a:pt x="6620185" y="655014"/>
                </a:cubicBezTo>
                <a:cubicBezTo>
                  <a:pt x="6620454" y="650163"/>
                  <a:pt x="6618568" y="645850"/>
                  <a:pt x="6615334" y="642347"/>
                </a:cubicBezTo>
                <a:lnTo>
                  <a:pt x="6614794" y="641808"/>
                </a:lnTo>
                <a:cubicBezTo>
                  <a:pt x="6611560" y="638709"/>
                  <a:pt x="6607315" y="637226"/>
                  <a:pt x="6603104" y="637327"/>
                </a:cubicBezTo>
                <a:close/>
                <a:moveTo>
                  <a:pt x="6195954" y="529687"/>
                </a:moveTo>
                <a:cubicBezTo>
                  <a:pt x="6223715" y="529957"/>
                  <a:pt x="6233418" y="556370"/>
                  <a:pt x="6233418" y="590330"/>
                </a:cubicBezTo>
                <a:cubicBezTo>
                  <a:pt x="6233418" y="629141"/>
                  <a:pt x="6221559" y="653937"/>
                  <a:pt x="6192451" y="653937"/>
                </a:cubicBezTo>
                <a:cubicBezTo>
                  <a:pt x="6185173" y="653937"/>
                  <a:pt x="6177896" y="652859"/>
                  <a:pt x="6171158" y="650434"/>
                </a:cubicBezTo>
                <a:lnTo>
                  <a:pt x="6171158" y="534539"/>
                </a:lnTo>
                <a:cubicBezTo>
                  <a:pt x="6178974" y="531035"/>
                  <a:pt x="6187330" y="529418"/>
                  <a:pt x="6195954" y="529687"/>
                </a:cubicBezTo>
                <a:close/>
                <a:moveTo>
                  <a:pt x="6062271" y="510282"/>
                </a:moveTo>
                <a:lnTo>
                  <a:pt x="6062271" y="673344"/>
                </a:lnTo>
                <a:lnTo>
                  <a:pt x="6099196" y="673344"/>
                </a:lnTo>
                <a:lnTo>
                  <a:pt x="6099196" y="510282"/>
                </a:lnTo>
                <a:close/>
                <a:moveTo>
                  <a:pt x="6406452" y="510281"/>
                </a:moveTo>
                <a:lnTo>
                  <a:pt x="6406452" y="673343"/>
                </a:lnTo>
                <a:lnTo>
                  <a:pt x="6443377" y="673343"/>
                </a:lnTo>
                <a:lnTo>
                  <a:pt x="6443377" y="510281"/>
                </a:lnTo>
                <a:close/>
                <a:moveTo>
                  <a:pt x="5738574" y="510281"/>
                </a:moveTo>
                <a:lnTo>
                  <a:pt x="5790052" y="588981"/>
                </a:lnTo>
                <a:lnTo>
                  <a:pt x="5732643" y="673611"/>
                </a:lnTo>
                <a:lnTo>
                  <a:pt x="5775229" y="673611"/>
                </a:lnTo>
                <a:lnTo>
                  <a:pt x="5810535" y="614317"/>
                </a:lnTo>
                <a:lnTo>
                  <a:pt x="5811344" y="614317"/>
                </a:lnTo>
                <a:lnTo>
                  <a:pt x="5846113" y="673611"/>
                </a:lnTo>
                <a:lnTo>
                  <a:pt x="5891931" y="673611"/>
                </a:lnTo>
                <a:lnTo>
                  <a:pt x="5833984" y="586556"/>
                </a:lnTo>
                <a:lnTo>
                  <a:pt x="5886541" y="510281"/>
                </a:lnTo>
                <a:lnTo>
                  <a:pt x="5846922" y="510281"/>
                </a:lnTo>
                <a:lnTo>
                  <a:pt x="5814310" y="563646"/>
                </a:lnTo>
                <a:lnTo>
                  <a:pt x="5813770" y="563646"/>
                </a:lnTo>
                <a:lnTo>
                  <a:pt x="5782505" y="510281"/>
                </a:lnTo>
                <a:close/>
                <a:moveTo>
                  <a:pt x="6383812" y="507856"/>
                </a:moveTo>
                <a:cubicBezTo>
                  <a:pt x="6345540" y="504892"/>
                  <a:pt x="6320474" y="510282"/>
                  <a:pt x="6298912" y="519176"/>
                </a:cubicBezTo>
                <a:lnTo>
                  <a:pt x="6298912" y="673613"/>
                </a:lnTo>
                <a:lnTo>
                  <a:pt x="6335837" y="673613"/>
                </a:lnTo>
                <a:lnTo>
                  <a:pt x="6335837" y="535887"/>
                </a:lnTo>
                <a:cubicBezTo>
                  <a:pt x="6344192" y="531035"/>
                  <a:pt x="6363867" y="530227"/>
                  <a:pt x="6376265" y="534539"/>
                </a:cubicBezTo>
                <a:cubicBezTo>
                  <a:pt x="6376265" y="534539"/>
                  <a:pt x="6383812" y="507856"/>
                  <a:pt x="6383812" y="507856"/>
                </a:cubicBezTo>
                <a:close/>
                <a:moveTo>
                  <a:pt x="6533398" y="507318"/>
                </a:moveTo>
                <a:cubicBezTo>
                  <a:pt x="6499438" y="507318"/>
                  <a:pt x="6476798" y="528341"/>
                  <a:pt x="6476798" y="554484"/>
                </a:cubicBezTo>
                <a:cubicBezTo>
                  <a:pt x="6476798" y="571464"/>
                  <a:pt x="6483806" y="588444"/>
                  <a:pt x="6517765" y="600303"/>
                </a:cubicBezTo>
                <a:cubicBezTo>
                  <a:pt x="6536093" y="606772"/>
                  <a:pt x="6546874" y="613778"/>
                  <a:pt x="6546874" y="627256"/>
                </a:cubicBezTo>
                <a:cubicBezTo>
                  <a:pt x="6546874" y="640462"/>
                  <a:pt x="6533128" y="650164"/>
                  <a:pt x="6516418" y="650164"/>
                </a:cubicBezTo>
                <a:cubicBezTo>
                  <a:pt x="6504289" y="650434"/>
                  <a:pt x="6492700" y="647199"/>
                  <a:pt x="6482727" y="640732"/>
                </a:cubicBezTo>
                <a:lnTo>
                  <a:pt x="6472216" y="664450"/>
                </a:lnTo>
                <a:cubicBezTo>
                  <a:pt x="6487309" y="672805"/>
                  <a:pt x="6504559" y="676847"/>
                  <a:pt x="6521808" y="676309"/>
                </a:cubicBezTo>
                <a:cubicBezTo>
                  <a:pt x="6560889" y="676039"/>
                  <a:pt x="6585685" y="653129"/>
                  <a:pt x="6585685" y="626177"/>
                </a:cubicBezTo>
                <a:cubicBezTo>
                  <a:pt x="6585685" y="607311"/>
                  <a:pt x="6577869" y="590870"/>
                  <a:pt x="6542831" y="578202"/>
                </a:cubicBezTo>
                <a:cubicBezTo>
                  <a:pt x="6526929" y="572542"/>
                  <a:pt x="6513723" y="565804"/>
                  <a:pt x="6513723" y="552598"/>
                </a:cubicBezTo>
                <a:cubicBezTo>
                  <a:pt x="6513723" y="541008"/>
                  <a:pt x="6525043" y="531036"/>
                  <a:pt x="6541753" y="531036"/>
                </a:cubicBezTo>
                <a:cubicBezTo>
                  <a:pt x="6551725" y="531305"/>
                  <a:pt x="6561698" y="534540"/>
                  <a:pt x="6570053" y="540200"/>
                </a:cubicBezTo>
                <a:lnTo>
                  <a:pt x="6580025" y="518637"/>
                </a:lnTo>
                <a:cubicBezTo>
                  <a:pt x="6565741" y="510822"/>
                  <a:pt x="6549569" y="506779"/>
                  <a:pt x="6533398" y="507318"/>
                </a:cubicBezTo>
                <a:close/>
                <a:moveTo>
                  <a:pt x="5638579" y="465539"/>
                </a:moveTo>
                <a:cubicBezTo>
                  <a:pt x="5611357" y="465270"/>
                  <a:pt x="5591144" y="491144"/>
                  <a:pt x="5591144" y="522678"/>
                </a:cubicBezTo>
                <a:lnTo>
                  <a:pt x="5591144" y="617011"/>
                </a:lnTo>
                <a:cubicBezTo>
                  <a:pt x="5591144" y="648545"/>
                  <a:pt x="5611357" y="674150"/>
                  <a:pt x="5638579" y="674150"/>
                </a:cubicBezTo>
                <a:lnTo>
                  <a:pt x="5712969" y="674150"/>
                </a:lnTo>
                <a:lnTo>
                  <a:pt x="5712969" y="648545"/>
                </a:lnTo>
                <a:lnTo>
                  <a:pt x="5656098" y="648545"/>
                </a:lnTo>
                <a:cubicBezTo>
                  <a:pt x="5638850" y="648545"/>
                  <a:pt x="5629685" y="635339"/>
                  <a:pt x="5629685" y="620784"/>
                </a:cubicBezTo>
                <a:lnTo>
                  <a:pt x="5629685" y="579547"/>
                </a:lnTo>
                <a:lnTo>
                  <a:pt x="5706230" y="579547"/>
                </a:lnTo>
                <a:lnTo>
                  <a:pt x="5706230" y="553943"/>
                </a:lnTo>
                <a:lnTo>
                  <a:pt x="5629685" y="553943"/>
                </a:lnTo>
                <a:lnTo>
                  <a:pt x="5629685" y="518905"/>
                </a:lnTo>
                <a:cubicBezTo>
                  <a:pt x="5629685" y="504081"/>
                  <a:pt x="5638850" y="491144"/>
                  <a:pt x="5656098" y="491144"/>
                </a:cubicBezTo>
                <a:lnTo>
                  <a:pt x="5713237" y="491144"/>
                </a:lnTo>
                <a:lnTo>
                  <a:pt x="5713237" y="465539"/>
                </a:lnTo>
                <a:close/>
                <a:moveTo>
                  <a:pt x="5915920" y="465272"/>
                </a:moveTo>
                <a:lnTo>
                  <a:pt x="5915920" y="616744"/>
                </a:lnTo>
                <a:cubicBezTo>
                  <a:pt x="5915920" y="648278"/>
                  <a:pt x="5936134" y="673883"/>
                  <a:pt x="5963356" y="673883"/>
                </a:cubicBezTo>
                <a:lnTo>
                  <a:pt x="6037474" y="673883"/>
                </a:lnTo>
                <a:lnTo>
                  <a:pt x="6037474" y="648278"/>
                </a:lnTo>
                <a:lnTo>
                  <a:pt x="5980875" y="648278"/>
                </a:lnTo>
                <a:cubicBezTo>
                  <a:pt x="5963356" y="648278"/>
                  <a:pt x="5954462" y="635341"/>
                  <a:pt x="5954462" y="620517"/>
                </a:cubicBezTo>
                <a:lnTo>
                  <a:pt x="5954462" y="465272"/>
                </a:lnTo>
                <a:close/>
                <a:moveTo>
                  <a:pt x="6171158" y="463654"/>
                </a:moveTo>
                <a:lnTo>
                  <a:pt x="6134503" y="470392"/>
                </a:lnTo>
                <a:lnTo>
                  <a:pt x="6134503" y="664718"/>
                </a:lnTo>
                <a:cubicBezTo>
                  <a:pt x="6145014" y="671456"/>
                  <a:pt x="6166037" y="676577"/>
                  <a:pt x="6191103" y="676577"/>
                </a:cubicBezTo>
                <a:cubicBezTo>
                  <a:pt x="6241504" y="676577"/>
                  <a:pt x="6269804" y="643156"/>
                  <a:pt x="6270073" y="588174"/>
                </a:cubicBezTo>
                <a:cubicBezTo>
                  <a:pt x="6270073" y="539660"/>
                  <a:pt x="6243660" y="508395"/>
                  <a:pt x="6205927" y="508395"/>
                </a:cubicBezTo>
                <a:cubicBezTo>
                  <a:pt x="6194068" y="508125"/>
                  <a:pt x="6182209" y="510551"/>
                  <a:pt x="6171158" y="515133"/>
                </a:cubicBezTo>
                <a:close/>
                <a:moveTo>
                  <a:pt x="6252285" y="347219"/>
                </a:moveTo>
                <a:cubicBezTo>
                  <a:pt x="6179514" y="347219"/>
                  <a:pt x="6101621" y="376058"/>
                  <a:pt x="6063619" y="443169"/>
                </a:cubicBezTo>
                <a:cubicBezTo>
                  <a:pt x="6060385" y="447482"/>
                  <a:pt x="6058497" y="452603"/>
                  <a:pt x="6057958" y="457993"/>
                </a:cubicBezTo>
                <a:cubicBezTo>
                  <a:pt x="6057689" y="463383"/>
                  <a:pt x="6059577" y="468774"/>
                  <a:pt x="6063079" y="472817"/>
                </a:cubicBezTo>
                <a:cubicBezTo>
                  <a:pt x="6067392" y="477938"/>
                  <a:pt x="6073591" y="481172"/>
                  <a:pt x="6080330" y="481711"/>
                </a:cubicBezTo>
                <a:cubicBezTo>
                  <a:pt x="6088954" y="481981"/>
                  <a:pt x="6096770" y="477399"/>
                  <a:pt x="6101082" y="470122"/>
                </a:cubicBezTo>
                <a:cubicBezTo>
                  <a:pt x="6138007" y="403010"/>
                  <a:pt x="6180322" y="357191"/>
                  <a:pt x="6251746" y="357191"/>
                </a:cubicBezTo>
                <a:cubicBezTo>
                  <a:pt x="6323170" y="357191"/>
                  <a:pt x="6368180" y="405706"/>
                  <a:pt x="6405105" y="471200"/>
                </a:cubicBezTo>
                <a:cubicBezTo>
                  <a:pt x="6410226" y="478207"/>
                  <a:pt x="6419120" y="481981"/>
                  <a:pt x="6427745" y="480902"/>
                </a:cubicBezTo>
                <a:cubicBezTo>
                  <a:pt x="6441221" y="480363"/>
                  <a:pt x="6447690" y="465540"/>
                  <a:pt x="6447420" y="458263"/>
                </a:cubicBezTo>
                <a:cubicBezTo>
                  <a:pt x="6447151" y="452872"/>
                  <a:pt x="6445264" y="447751"/>
                  <a:pt x="6442299" y="443439"/>
                </a:cubicBezTo>
                <a:cubicBezTo>
                  <a:pt x="6403757" y="375788"/>
                  <a:pt x="6325056" y="347219"/>
                  <a:pt x="6252285" y="347219"/>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412437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grpSp>
        <p:nvGrpSpPr>
          <p:cNvPr id="6" name="Group 5">
            <a:extLst>
              <a:ext uri="{FF2B5EF4-FFF2-40B4-BE49-F238E27FC236}">
                <a16:creationId xmlns:a16="http://schemas.microsoft.com/office/drawing/2014/main" id="{88B17E9E-B112-23A8-4144-25F6E728E4C0}"/>
              </a:ext>
            </a:extLst>
          </p:cNvPr>
          <p:cNvGrpSpPr/>
          <p:nvPr userDrawn="1"/>
        </p:nvGrpSpPr>
        <p:grpSpPr>
          <a:xfrm>
            <a:off x="594288" y="6242315"/>
            <a:ext cx="863309" cy="447470"/>
            <a:chOff x="5591148" y="1647262"/>
            <a:chExt cx="1029067" cy="533386"/>
          </a:xfrm>
        </p:grpSpPr>
        <p:sp>
          <p:nvSpPr>
            <p:cNvPr id="98" name="Freeform 97">
              <a:extLst>
                <a:ext uri="{FF2B5EF4-FFF2-40B4-BE49-F238E27FC236}">
                  <a16:creationId xmlns:a16="http://schemas.microsoft.com/office/drawing/2014/main" id="{2A5CA6F4-A706-C9CA-9561-FBA8DAC8D49A}"/>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708C482A-6175-ABA6-0A57-BB6E94306170}"/>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1A0FAA4A-855B-1057-F9F5-F01D67D16A6C}"/>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FD89B222-A9A9-14C0-99A5-18498263C8DE}"/>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0B29F16A-D71D-A579-C925-BD66482E9163}"/>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CAABE743-6B03-340B-D12C-6A501E6D93F3}"/>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B9C4694B-FE4A-11FC-64BC-F1F69A4E939A}"/>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AB1928AC-DE37-7593-0DF6-C7EE9239A2C2}"/>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595B3F34-7212-4BFE-3B68-A2EAD053ADEA}"/>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706F8876-1BE9-6846-9271-3D1A312CD9D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095F87B0-C703-C8D0-C669-FEA0CC41ADD7}"/>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42885C3A-B09B-B860-CC1D-8412BF20C1C5}"/>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9535E20D-67CC-F890-1B27-3F3CC8E2E20C}"/>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8C78B765-C75C-D7B3-DA1C-63DA55F75E49}"/>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A52FABDE-2A64-4BCA-5501-48CB1983309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ED8624B3-D41C-966C-3E55-4522DC757506}"/>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9C7E6E05-5894-08EA-8DF7-D4DC2D1C9721}"/>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EC97633F-3BF1-61EE-92DB-4DB9E9F52F7C}"/>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71128C03-E685-5B82-D225-720B61394509}"/>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010EB33-D7FA-9102-FD8A-D54FD0D60791}"/>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89558AE4-2A5D-0171-8436-D235C94C9223}"/>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BF07071B-D248-740C-3ACE-8D573FADD217}"/>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8259DC85-3626-A631-DB5B-A3ECA5256C5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010F91FB-F259-9690-571B-B8CB879DA312}"/>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7B7F722B-A62E-4B50-A80D-C02F130D48CB}"/>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
        <p:nvSpPr>
          <p:cNvPr id="46" name="Rectangle 45">
            <a:extLst>
              <a:ext uri="{FF2B5EF4-FFF2-40B4-BE49-F238E27FC236}">
                <a16:creationId xmlns:a16="http://schemas.microsoft.com/office/drawing/2014/main" id="{B41EB5C8-83AE-A8CE-762C-DDD1F2E9F10F}"/>
              </a:ext>
            </a:extLst>
          </p:cNvPr>
          <p:cNvSpPr>
            <a:spLocks/>
          </p:cNvSpPr>
          <p:nvPr userDrawn="1"/>
        </p:nvSpPr>
        <p:spPr>
          <a:xfrm>
            <a:off x="3483429" y="494507"/>
            <a:ext cx="8157709" cy="5689534"/>
          </a:xfrm>
          <a:prstGeom prst="rect">
            <a:avLst/>
          </a:prstGeom>
          <a:solidFill>
            <a:schemeClr val="bg1"/>
          </a:solidFill>
          <a:ln w="6350">
            <a:solidFill>
              <a:schemeClr val="bg1">
                <a:lumMod val="7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Arial"/>
              <a:cs typeface="Arial"/>
              <a:sym typeface="Arial"/>
            </a:endParaRPr>
          </a:p>
        </p:txBody>
      </p:sp>
      <p:sp>
        <p:nvSpPr>
          <p:cNvPr id="47" name="Google Shape;6309;p52">
            <a:extLst>
              <a:ext uri="{FF2B5EF4-FFF2-40B4-BE49-F238E27FC236}">
                <a16:creationId xmlns:a16="http://schemas.microsoft.com/office/drawing/2014/main" id="{CD87A1E7-6D73-0847-01DB-ED130E0C8A11}"/>
              </a:ext>
            </a:extLst>
          </p:cNvPr>
          <p:cNvSpPr>
            <a:spLocks/>
          </p:cNvSpPr>
          <p:nvPr userDrawn="1"/>
        </p:nvSpPr>
        <p:spPr>
          <a:xfrm>
            <a:off x="4038600" y="1657350"/>
            <a:ext cx="102953" cy="4526691"/>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venir"/>
              <a:buNone/>
              <a:tabLst/>
              <a:defRPr/>
            </a:pPr>
            <a:endParaRPr kumimoji="0" sz="1800" b="0" i="0" u="none" strike="noStrike" kern="0" cap="none" spc="0" normalizeH="0" baseline="0" noProof="0">
              <a:ln>
                <a:noFill/>
              </a:ln>
              <a:solidFill>
                <a:srgbClr val="000000"/>
              </a:solidFill>
              <a:effectLst/>
              <a:uLnTx/>
              <a:uFillTx/>
              <a:latin typeface="Avenir"/>
              <a:ea typeface="Avenir"/>
              <a:cs typeface="Avenir"/>
              <a:sym typeface="Avenir"/>
            </a:endParaRPr>
          </a:p>
        </p:txBody>
      </p:sp>
      <p:sp>
        <p:nvSpPr>
          <p:cNvPr id="49" name="Google Shape;5930;p5">
            <a:extLst>
              <a:ext uri="{FF2B5EF4-FFF2-40B4-BE49-F238E27FC236}">
                <a16:creationId xmlns:a16="http://schemas.microsoft.com/office/drawing/2014/main" id="{B3B7FDF8-0F4A-A1F1-F0E6-024F9F01E84F}"/>
              </a:ext>
            </a:extLst>
          </p:cNvPr>
          <p:cNvSpPr txBox="1">
            <a:spLocks/>
          </p:cNvSpPr>
          <p:nvPr userDrawn="1"/>
        </p:nvSpPr>
        <p:spPr>
          <a:xfrm>
            <a:off x="3483429" y="808614"/>
            <a:ext cx="8157709" cy="492443"/>
          </a:xfrm>
          <a:prstGeom prst="rect">
            <a:avLst/>
          </a:prstGeom>
          <a:solidFill>
            <a:schemeClr val="bg2"/>
          </a:solidFill>
          <a:ln>
            <a:noFill/>
          </a:ln>
        </p:spPr>
        <p:txBody>
          <a:bodyPr spcFirstLastPara="1" wrap="square" lIns="137160" tIns="91440" rIns="137160" bIns="91440" anchor="ctr" anchorCtr="0">
            <a:sp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AvenirNext LT Pro Regular"/>
              <a:ea typeface="+mn-ea"/>
              <a:cs typeface="+mn-cs"/>
              <a:sym typeface="Arial"/>
            </a:endParaRPr>
          </a:p>
        </p:txBody>
      </p:sp>
      <p:sp>
        <p:nvSpPr>
          <p:cNvPr id="50" name="Rectangle: Rounded Corners 49">
            <a:extLst>
              <a:ext uri="{FF2B5EF4-FFF2-40B4-BE49-F238E27FC236}">
                <a16:creationId xmlns:a16="http://schemas.microsoft.com/office/drawing/2014/main" id="{CE5EFD7E-3960-09C5-5579-FEF840658BC3}"/>
              </a:ext>
            </a:extLst>
          </p:cNvPr>
          <p:cNvSpPr>
            <a:spLocks/>
          </p:cNvSpPr>
          <p:nvPr userDrawn="1"/>
        </p:nvSpPr>
        <p:spPr>
          <a:xfrm>
            <a:off x="3724316" y="1620226"/>
            <a:ext cx="731520" cy="45720"/>
          </a:xfrm>
          <a:prstGeom prst="roundRect">
            <a:avLst>
              <a:gd name="adj" fmla="val 50000"/>
            </a:avLst>
          </a:prstGeom>
          <a:solidFill>
            <a:schemeClr val="bg2"/>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Arial"/>
              <a:cs typeface="Arial"/>
              <a:sym typeface="Arial"/>
            </a:endParaRPr>
          </a:p>
        </p:txBody>
      </p:sp>
      <p:grpSp>
        <p:nvGrpSpPr>
          <p:cNvPr id="53" name="Google Shape;6311;p52">
            <a:extLst>
              <a:ext uri="{FF2B5EF4-FFF2-40B4-BE49-F238E27FC236}">
                <a16:creationId xmlns:a16="http://schemas.microsoft.com/office/drawing/2014/main" id="{614EE842-4910-EAC1-B249-C5604E645657}"/>
              </a:ext>
            </a:extLst>
          </p:cNvPr>
          <p:cNvGrpSpPr/>
          <p:nvPr userDrawn="1"/>
        </p:nvGrpSpPr>
        <p:grpSpPr>
          <a:xfrm>
            <a:off x="3779282" y="2108168"/>
            <a:ext cx="621588" cy="621588"/>
            <a:chOff x="129625" y="1658616"/>
            <a:chExt cx="510550" cy="510550"/>
          </a:xfrm>
        </p:grpSpPr>
        <p:sp>
          <p:nvSpPr>
            <p:cNvPr id="54" name="Google Shape;6312;p52">
              <a:extLst>
                <a:ext uri="{FF2B5EF4-FFF2-40B4-BE49-F238E27FC236}">
                  <a16:creationId xmlns:a16="http://schemas.microsoft.com/office/drawing/2014/main" id="{11B81C7B-92A7-8269-706C-F3933D79679D}"/>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a:ln>
                  <a:noFill/>
                </a:ln>
                <a:solidFill>
                  <a:srgbClr val="5E33BF"/>
                </a:solidFill>
                <a:effectLst/>
                <a:uLnTx/>
                <a:uFillTx/>
                <a:latin typeface="AvenirNext LT Pro Regular"/>
                <a:ea typeface="Quattrocento Sans"/>
                <a:cs typeface="Quattrocento Sans"/>
                <a:sym typeface="Quattrocento Sans"/>
              </a:endParaRPr>
            </a:p>
          </p:txBody>
        </p:sp>
        <p:sp>
          <p:nvSpPr>
            <p:cNvPr id="55" name="Google Shape;6313;p52">
              <a:extLst>
                <a:ext uri="{FF2B5EF4-FFF2-40B4-BE49-F238E27FC236}">
                  <a16:creationId xmlns:a16="http://schemas.microsoft.com/office/drawing/2014/main" id="{13CB8C7B-CFEC-3C2A-7217-436F9D2A6194}"/>
                </a:ext>
              </a:extLst>
            </p:cNvPr>
            <p:cNvSpPr/>
            <p:nvPr userDrawn="1"/>
          </p:nvSpPr>
          <p:spPr>
            <a:xfrm>
              <a:off x="174487" y="1703479"/>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grpSp>
        <p:nvGrpSpPr>
          <p:cNvPr id="58" name="Google Shape;6311;p52">
            <a:extLst>
              <a:ext uri="{FF2B5EF4-FFF2-40B4-BE49-F238E27FC236}">
                <a16:creationId xmlns:a16="http://schemas.microsoft.com/office/drawing/2014/main" id="{F0D8D62E-EC55-5BAC-C2B1-2DC956227885}"/>
              </a:ext>
            </a:extLst>
          </p:cNvPr>
          <p:cNvGrpSpPr/>
          <p:nvPr/>
        </p:nvGrpSpPr>
        <p:grpSpPr>
          <a:xfrm>
            <a:off x="3779282" y="3614200"/>
            <a:ext cx="621588" cy="621588"/>
            <a:chOff x="129625" y="1658616"/>
            <a:chExt cx="510550" cy="510550"/>
          </a:xfrm>
        </p:grpSpPr>
        <p:sp>
          <p:nvSpPr>
            <p:cNvPr id="59" name="Google Shape;6312;p52">
              <a:extLst>
                <a:ext uri="{FF2B5EF4-FFF2-40B4-BE49-F238E27FC236}">
                  <a16:creationId xmlns:a16="http://schemas.microsoft.com/office/drawing/2014/main" id="{277BAB1E-955A-3660-FD6B-ED189CEEEA41}"/>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a:ln>
                  <a:noFill/>
                </a:ln>
                <a:solidFill>
                  <a:srgbClr val="5E33BF"/>
                </a:solidFill>
                <a:effectLst/>
                <a:uLnTx/>
                <a:uFillTx/>
                <a:latin typeface="AvenirNext LT Pro Regular"/>
                <a:ea typeface="Quattrocento Sans"/>
                <a:cs typeface="Quattrocento Sans"/>
                <a:sym typeface="Quattrocento Sans"/>
              </a:endParaRPr>
            </a:p>
          </p:txBody>
        </p:sp>
        <p:sp>
          <p:nvSpPr>
            <p:cNvPr id="60" name="Google Shape;6313;p52">
              <a:extLst>
                <a:ext uri="{FF2B5EF4-FFF2-40B4-BE49-F238E27FC236}">
                  <a16:creationId xmlns:a16="http://schemas.microsoft.com/office/drawing/2014/main" id="{D731B683-4721-0624-C0E5-DF7E4ED76B7C}"/>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cxnSp>
        <p:nvCxnSpPr>
          <p:cNvPr id="61" name="Google Shape;6338;p52">
            <a:extLst>
              <a:ext uri="{FF2B5EF4-FFF2-40B4-BE49-F238E27FC236}">
                <a16:creationId xmlns:a16="http://schemas.microsoft.com/office/drawing/2014/main" id="{F5823AD6-7A6E-24D6-B960-D3647D3BE752}"/>
              </a:ext>
            </a:extLst>
          </p:cNvPr>
          <p:cNvCxnSpPr>
            <a:cxnSpLocks/>
          </p:cNvCxnSpPr>
          <p:nvPr userDrawn="1"/>
        </p:nvCxnSpPr>
        <p:spPr>
          <a:xfrm rot="10800000">
            <a:off x="4648200" y="3171978"/>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cxnSp>
        <p:nvCxnSpPr>
          <p:cNvPr id="62" name="Google Shape;6338;p52">
            <a:extLst>
              <a:ext uri="{FF2B5EF4-FFF2-40B4-BE49-F238E27FC236}">
                <a16:creationId xmlns:a16="http://schemas.microsoft.com/office/drawing/2014/main" id="{23719527-E132-E273-90A8-5AFE47965E01}"/>
              </a:ext>
            </a:extLst>
          </p:cNvPr>
          <p:cNvCxnSpPr>
            <a:cxnSpLocks/>
          </p:cNvCxnSpPr>
          <p:nvPr userDrawn="1"/>
        </p:nvCxnSpPr>
        <p:spPr>
          <a:xfrm rot="10800000">
            <a:off x="4648200" y="4678010"/>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grpSp>
        <p:nvGrpSpPr>
          <p:cNvPr id="65" name="Google Shape;6311;p52">
            <a:extLst>
              <a:ext uri="{FF2B5EF4-FFF2-40B4-BE49-F238E27FC236}">
                <a16:creationId xmlns:a16="http://schemas.microsoft.com/office/drawing/2014/main" id="{FBAAEB95-99FB-6D95-EBA3-ECD5193B57C5}"/>
              </a:ext>
            </a:extLst>
          </p:cNvPr>
          <p:cNvGrpSpPr/>
          <p:nvPr/>
        </p:nvGrpSpPr>
        <p:grpSpPr>
          <a:xfrm>
            <a:off x="3779282" y="5120232"/>
            <a:ext cx="621588" cy="621588"/>
            <a:chOff x="129625" y="1658616"/>
            <a:chExt cx="510550" cy="510550"/>
          </a:xfrm>
        </p:grpSpPr>
        <p:sp>
          <p:nvSpPr>
            <p:cNvPr id="66" name="Google Shape;6312;p52">
              <a:extLst>
                <a:ext uri="{FF2B5EF4-FFF2-40B4-BE49-F238E27FC236}">
                  <a16:creationId xmlns:a16="http://schemas.microsoft.com/office/drawing/2014/main" id="{68F23C21-73D3-5D34-F714-488671C42B8E}"/>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a:ln>
                  <a:noFill/>
                </a:ln>
                <a:solidFill>
                  <a:srgbClr val="5E33BF"/>
                </a:solidFill>
                <a:effectLst/>
                <a:uLnTx/>
                <a:uFillTx/>
                <a:latin typeface="AvenirNext LT Pro Regular"/>
                <a:ea typeface="Quattrocento Sans"/>
                <a:cs typeface="Quattrocento Sans"/>
                <a:sym typeface="Quattrocento Sans"/>
              </a:endParaRPr>
            </a:p>
          </p:txBody>
        </p:sp>
        <p:sp>
          <p:nvSpPr>
            <p:cNvPr id="67" name="Google Shape;6313;p52">
              <a:extLst>
                <a:ext uri="{FF2B5EF4-FFF2-40B4-BE49-F238E27FC236}">
                  <a16:creationId xmlns:a16="http://schemas.microsoft.com/office/drawing/2014/main" id="{CBBCA02F-DFA4-E5E0-BFB8-F896D89A9802}"/>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sp>
        <p:nvSpPr>
          <p:cNvPr id="68" name="Slide Number Placeholder 3">
            <a:extLst>
              <a:ext uri="{FF2B5EF4-FFF2-40B4-BE49-F238E27FC236}">
                <a16:creationId xmlns:a16="http://schemas.microsoft.com/office/drawing/2014/main" id="{7D610661-39CF-280C-C767-24CFEC1914D7}"/>
              </a:ext>
            </a:extLst>
          </p:cNvPr>
          <p:cNvSpPr txBox="1">
            <a:spLocks/>
          </p:cNvSpPr>
          <p:nvPr userDrawn="1"/>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Font typeface="Arial"/>
              <a:buNone/>
              <a:defRPr/>
            </a:pPr>
            <a:fld id="{F59CD943-D024-467A-B36E-F11E1285ED75}" type="slidenum">
              <a:rPr lang="en-GB" smtClean="0"/>
              <a:pPr>
                <a:buClr>
                  <a:srgbClr val="000000"/>
                </a:buClr>
                <a:buFont typeface="Arial"/>
                <a:buNone/>
                <a:defRPr/>
              </a:pPr>
              <a:t>‹#›</a:t>
            </a:fld>
            <a:endParaRPr lang="en-GB" kern="0">
              <a:solidFill>
                <a:prstClr val="black"/>
              </a:solidFill>
              <a:latin typeface="AvenirNext LT Pro Bold"/>
              <a:cs typeface="Arial"/>
              <a:sym typeface="Arial"/>
            </a:endParaRPr>
          </a:p>
        </p:txBody>
      </p:sp>
      <p:sp>
        <p:nvSpPr>
          <p:cNvPr id="70" name="Title 1">
            <a:extLst>
              <a:ext uri="{FF2B5EF4-FFF2-40B4-BE49-F238E27FC236}">
                <a16:creationId xmlns:a16="http://schemas.microsoft.com/office/drawing/2014/main" id="{6B74318F-9261-CF92-9BAC-EBB724871569}"/>
              </a:ext>
            </a:extLst>
          </p:cNvPr>
          <p:cNvSpPr>
            <a:spLocks noGrp="1"/>
          </p:cNvSpPr>
          <p:nvPr userDrawn="1">
            <p:ph type="title" hasCustomPrompt="1"/>
          </p:nvPr>
        </p:nvSpPr>
        <p:spPr>
          <a:xfrm>
            <a:off x="550864" y="3112041"/>
            <a:ext cx="2696027" cy="251885"/>
          </a:xfrm>
        </p:spPr>
        <p:txBody>
          <a:bodyPr/>
          <a:lstStyle>
            <a:lvl1pPr>
              <a:defRPr/>
            </a:lvl1pPr>
          </a:lstStyle>
          <a:p>
            <a:r>
              <a:rPr lang="en-US" dirty="0"/>
              <a:t>Header avenir demi 24pt</a:t>
            </a:r>
            <a:endParaRPr lang="en-GB" dirty="0"/>
          </a:p>
        </p:txBody>
      </p:sp>
      <p:sp>
        <p:nvSpPr>
          <p:cNvPr id="72" name="Text Placeholder 12">
            <a:extLst>
              <a:ext uri="{FF2B5EF4-FFF2-40B4-BE49-F238E27FC236}">
                <a16:creationId xmlns:a16="http://schemas.microsoft.com/office/drawing/2014/main" id="{01FDCDA4-A47A-3B0C-B741-669C0B5464BA}"/>
              </a:ext>
            </a:extLst>
          </p:cNvPr>
          <p:cNvSpPr>
            <a:spLocks noGrp="1"/>
          </p:cNvSpPr>
          <p:nvPr>
            <p:ph type="body" sz="quarter" idx="61" hasCustomPrompt="1"/>
          </p:nvPr>
        </p:nvSpPr>
        <p:spPr>
          <a:xfrm>
            <a:off x="4550950" y="2324521"/>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dirty="0"/>
              <a:t>Title goes here</a:t>
            </a:r>
          </a:p>
        </p:txBody>
      </p:sp>
      <p:sp>
        <p:nvSpPr>
          <p:cNvPr id="75" name="Text Placeholder 12">
            <a:extLst>
              <a:ext uri="{FF2B5EF4-FFF2-40B4-BE49-F238E27FC236}">
                <a16:creationId xmlns:a16="http://schemas.microsoft.com/office/drawing/2014/main" id="{3F66F77F-2006-8027-0624-8E880B29BC74}"/>
              </a:ext>
            </a:extLst>
          </p:cNvPr>
          <p:cNvSpPr>
            <a:spLocks noGrp="1"/>
          </p:cNvSpPr>
          <p:nvPr>
            <p:ph type="body" sz="quarter" idx="62" hasCustomPrompt="1"/>
          </p:nvPr>
        </p:nvSpPr>
        <p:spPr>
          <a:xfrm>
            <a:off x="4550950" y="3830128"/>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dirty="0"/>
              <a:t>Title goes here</a:t>
            </a:r>
          </a:p>
        </p:txBody>
      </p:sp>
      <p:sp>
        <p:nvSpPr>
          <p:cNvPr id="76" name="Text Placeholder 12">
            <a:extLst>
              <a:ext uri="{FF2B5EF4-FFF2-40B4-BE49-F238E27FC236}">
                <a16:creationId xmlns:a16="http://schemas.microsoft.com/office/drawing/2014/main" id="{DB88C398-2F1B-D22A-77BC-6E018721ADCB}"/>
              </a:ext>
            </a:extLst>
          </p:cNvPr>
          <p:cNvSpPr>
            <a:spLocks noGrp="1"/>
          </p:cNvSpPr>
          <p:nvPr>
            <p:ph type="body" sz="quarter" idx="63" hasCustomPrompt="1"/>
          </p:nvPr>
        </p:nvSpPr>
        <p:spPr>
          <a:xfrm>
            <a:off x="4550950" y="5335734"/>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dirty="0"/>
              <a:t>Title goes here</a:t>
            </a:r>
          </a:p>
        </p:txBody>
      </p:sp>
      <p:sp>
        <p:nvSpPr>
          <p:cNvPr id="78" name="Text Placeholder 12">
            <a:extLst>
              <a:ext uri="{FF2B5EF4-FFF2-40B4-BE49-F238E27FC236}">
                <a16:creationId xmlns:a16="http://schemas.microsoft.com/office/drawing/2014/main" id="{0859682D-BD4E-A3F8-9CEB-6E7666737AC7}"/>
              </a:ext>
            </a:extLst>
          </p:cNvPr>
          <p:cNvSpPr>
            <a:spLocks noGrp="1"/>
          </p:cNvSpPr>
          <p:nvPr>
            <p:ph type="body" sz="quarter" idx="64" hasCustomPrompt="1"/>
          </p:nvPr>
        </p:nvSpPr>
        <p:spPr>
          <a:xfrm>
            <a:off x="3612902" y="994328"/>
            <a:ext cx="6853650" cy="243704"/>
          </a:xfrm>
          <a:prstGeom prst="rect">
            <a:avLst/>
          </a:prstGeom>
        </p:spPr>
        <p:txBody>
          <a:bodyPr anchor="b" anchorCtr="0"/>
          <a:lstStyle>
            <a:lvl1pPr marL="0" indent="0" algn="l">
              <a:lnSpc>
                <a:spcPct val="85000"/>
              </a:lnSpc>
              <a:buNone/>
              <a:defRPr kumimoji="0" lang="en-US" sz="2000" b="0" i="0" u="none" strike="noStrike" kern="1200" cap="none" spc="0" normalizeH="0" baseline="0" dirty="0">
                <a:ln>
                  <a:noFill/>
                </a:ln>
                <a:solidFill>
                  <a:prstClr val="white"/>
                </a:solidFill>
                <a:effectLst/>
                <a:uLnTx/>
                <a:uFillTx/>
                <a:latin typeface="AvenirNext LT Pro Regular"/>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Title</a:t>
            </a:r>
          </a:p>
        </p:txBody>
      </p:sp>
    </p:spTree>
    <p:extLst>
      <p:ext uri="{BB962C8B-B14F-4D97-AF65-F5344CB8AC3E}">
        <p14:creationId xmlns:p14="http://schemas.microsoft.com/office/powerpoint/2010/main" val="13730688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center icon to insert </a:t>
            </a:r>
            <a:r>
              <a:rPr lang="en-GB"/>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11350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41135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3"/>
            <a:ext cx="4113500" cy="432117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or click </a:t>
            </a:r>
            <a:r>
              <a:rPr lang="en-US" noProof="0"/>
              <a:t>center</a:t>
            </a:r>
            <a:r>
              <a:rPr lang="en-US"/>
              <a:t> icon to insert </a:t>
            </a:r>
            <a:r>
              <a:rPr lang="en-GB"/>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3203999" cy="251885"/>
          </a:xfrm>
        </p:spPr>
        <p:txBody>
          <a:bodyPr/>
          <a:lstStyle>
            <a:lvl1pPr>
              <a:defRPr/>
            </a:lvl1pPr>
          </a:lstStyle>
          <a:p>
            <a:r>
              <a:rPr lang="en-US"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2843689" cy="432117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dirty="0" err="1"/>
          </a:p>
        </p:txBody>
      </p:sp>
    </p:spTree>
    <p:extLst>
      <p:ext uri="{BB962C8B-B14F-4D97-AF65-F5344CB8AC3E}">
        <p14:creationId xmlns:p14="http://schemas.microsoft.com/office/powerpoint/2010/main" val="14355696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grpSp>
        <p:nvGrpSpPr>
          <p:cNvPr id="4" name="Group 3">
            <a:extLst>
              <a:ext uri="{FF2B5EF4-FFF2-40B4-BE49-F238E27FC236}">
                <a16:creationId xmlns:a16="http://schemas.microsoft.com/office/drawing/2014/main" id="{FEE2C5DE-D186-18DB-1E9D-5C50AD48C63A}"/>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46B9823E-6E3A-9A94-208C-7999FAD0184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A58B263-F698-6264-8924-6FBE7F2CDDD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15A6373-F53F-F80D-41C2-68528A13A335}"/>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ADDF1A0-A3C1-74EA-C273-D2887E1A0ED9}"/>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A7CDCCF-A044-DA1B-7B6E-507361258C5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E0837BB-DF20-A02A-EA75-9A2E4545A34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5AACA24-BA44-3C6E-A635-75C3DF3913C1}"/>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5DE3FF2-A7A9-D59A-1D90-F14D70C400C6}"/>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58D78B6-8690-CCF3-7D61-A01E7EF97F5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DAF06C3-CDE5-2D40-EFE1-D20759BD771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06EE2A5-D503-7E9B-90F4-D84CF744222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34FAE93-7046-907B-D509-B54AE685F9C2}"/>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B68D87C-FFE0-34E6-5A29-F51FCBE2B30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F6810CC-B13B-800A-CB97-3F8B3011931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CB71AB9-5FBA-6B2B-13B7-F7C3592DD37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02CCE1A-1D45-E73E-8A81-9F575AA99E5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C96F820-0DE5-A595-CBCF-8CF64A14B4B5}"/>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BED2C0D-05DB-78AC-7F7D-4F27D5530CB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6AAD4D2-6D2E-8B21-71DA-AA93B5EC453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78E8F69-94CA-5C03-D621-E194007D0583}"/>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64ABA07-8598-1D2F-457D-EFF90400F99B}"/>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4EAAB85-EF94-B43B-E2FE-CDE66B895E0B}"/>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DDF7525-6334-D172-CB25-518371E0FAA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6C142BA-4496-CDA0-BBDE-2957CD0CFD70}"/>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BB6948B-B1A4-CEA7-5E58-FDC60C907FE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57D1A3CF-355D-DE31-456B-4A87EBF1BCF7}"/>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B4F98F24-F86A-24AA-1C93-606AC4855DCE}"/>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
        <p:nvSpPr>
          <p:cNvPr id="5" name="Text Placeholder 5">
            <a:extLst>
              <a:ext uri="{FF2B5EF4-FFF2-40B4-BE49-F238E27FC236}">
                <a16:creationId xmlns:a16="http://schemas.microsoft.com/office/drawing/2014/main" id="{FF1C8229-6B2F-DEAF-C5A7-4A505930887D}"/>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email</a:t>
            </a:r>
          </a:p>
        </p:txBody>
      </p:sp>
    </p:spTree>
    <p:extLst>
      <p:ext uri="{BB962C8B-B14F-4D97-AF65-F5344CB8AC3E}">
        <p14:creationId xmlns:p14="http://schemas.microsoft.com/office/powerpoint/2010/main" val="22168381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grpSp>
        <p:nvGrpSpPr>
          <p:cNvPr id="4" name="Group 3">
            <a:extLst>
              <a:ext uri="{FF2B5EF4-FFF2-40B4-BE49-F238E27FC236}">
                <a16:creationId xmlns:a16="http://schemas.microsoft.com/office/drawing/2014/main" id="{97ADC281-006B-5CAD-0601-31443608FE2F}"/>
              </a:ext>
            </a:extLst>
          </p:cNvPr>
          <p:cNvGrpSpPr/>
          <p:nvPr userDrawn="1"/>
        </p:nvGrpSpPr>
        <p:grpSpPr>
          <a:xfrm>
            <a:off x="5588961" y="339727"/>
            <a:ext cx="1029067" cy="533386"/>
            <a:chOff x="5591148" y="347222"/>
            <a:chExt cx="1029067" cy="533386"/>
          </a:xfrm>
        </p:grpSpPr>
        <p:sp>
          <p:nvSpPr>
            <p:cNvPr id="7" name="Freeform 6">
              <a:extLst>
                <a:ext uri="{FF2B5EF4-FFF2-40B4-BE49-F238E27FC236}">
                  <a16:creationId xmlns:a16="http://schemas.microsoft.com/office/drawing/2014/main" id="{6648E7CB-40C5-BAD3-8F7A-2E5337AC4D64}"/>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05B6A522-5536-FB73-3E96-7B3DD5F7A7CC}"/>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9086346-3653-C016-C8BA-EF04089DF51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F558F7C-9284-F12B-8477-1D33FCC0B1F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307B573-5329-6206-F70C-DA4B0449D498}"/>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73213F2-F0EA-0BE1-BAC8-8C057325EE57}"/>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09B6BBB-4789-B80B-F987-27FCE5ADEE1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D458DB3-57D9-D184-9734-C9CD1ACFCD58}"/>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51A444C-6265-1123-19DB-ADDB3D40F4E4}"/>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6AD120D-7FF2-7BE7-112D-199F53B857CD}"/>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7476674-DB7A-CF23-34CB-341DD416A5CB}"/>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1DF3B16-DBF0-5976-748D-F5AD867C48E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5CF01BD-3EB9-4D8A-60EC-3AA7F04E3AE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7763A08-A35C-EB23-58D8-0970F57D6A8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777EE0E-5FC5-8120-9414-97C8CF8D5C7F}"/>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DDF6469-EA64-9313-FC22-6B89D6487F3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CA6CAB2-3DD7-319C-924B-C89D69A5FCAA}"/>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C0B1543-A95C-C880-34A6-46D52D27806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AD059-A5C3-8903-0DBD-5E86567AB005}"/>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84A8013-5DCE-11D3-38D5-EAEAF98BD439}"/>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2949D1A2-34AC-9378-9678-6A32C6338D4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0B04DD8-289B-B3C2-2B87-3911FD290A9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9AF4952-1E41-861C-E331-20D65766489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E7CD6F3-F097-9DB9-695F-B3784CBBDEA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66188BB-AD7E-AD44-CD04-7207AB80BEF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17" name="TextBox 16">
            <a:extLst>
              <a:ext uri="{FF2B5EF4-FFF2-40B4-BE49-F238E27FC236}">
                <a16:creationId xmlns:a16="http://schemas.microsoft.com/office/drawing/2014/main" id="{05B16EB1-522C-4E32-32BA-D68CB4CFB21E}"/>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099519A8-5C6D-5DB5-667C-3BAA06BB7A1B}"/>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
        <p:nvSpPr>
          <p:cNvPr id="5" name="Text Placeholder 5">
            <a:extLst>
              <a:ext uri="{FF2B5EF4-FFF2-40B4-BE49-F238E27FC236}">
                <a16:creationId xmlns:a16="http://schemas.microsoft.com/office/drawing/2014/main" id="{E89F2C0E-6DC0-74E5-6389-39F541493A69}"/>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email</a:t>
            </a:r>
          </a:p>
        </p:txBody>
      </p:sp>
    </p:spTree>
    <p:extLst>
      <p:ext uri="{BB962C8B-B14F-4D97-AF65-F5344CB8AC3E}">
        <p14:creationId xmlns:p14="http://schemas.microsoft.com/office/powerpoint/2010/main" val="262233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grpSp>
        <p:nvGrpSpPr>
          <p:cNvPr id="4" name="Group 3">
            <a:extLst>
              <a:ext uri="{FF2B5EF4-FFF2-40B4-BE49-F238E27FC236}">
                <a16:creationId xmlns:a16="http://schemas.microsoft.com/office/drawing/2014/main" id="{0EACC456-B339-D460-558D-76C4C4AEC8C3}"/>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A10E7966-027E-C555-E212-A729A769D45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99A20B4-E0F4-280E-EAC1-AB4156C5628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675B044-50B0-C596-CB38-42F4168F186B}"/>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AA043C0-BB23-91DC-1B20-88BC55E96591}"/>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BA97CDC-8F4B-1C03-9F8F-082E898B195A}"/>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2408F56-BB6C-8E94-3E1A-58918C31C3EE}"/>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A02CF55-8840-3256-A044-D74D8719997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946362B-6BBF-EE4B-DFCE-7C0D28D82F3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B236FF3-6DBF-9165-C2F2-F65752E37DCD}"/>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39DDD2D-F548-3706-4B42-5B8B5C13F10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1CB9476-C64A-C315-9EC5-F0F7C63954A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04CC98E-4909-BB43-16CC-DFD38312C91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BF1B15A-6718-55F1-8AEA-8F9496B893F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CF9DBC41-080E-7D5E-A1E7-834C3A345364}"/>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6F4D8A94-C57F-9867-8CF4-CAAFEA2795A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68989D7-8734-3836-EBCF-FB3C9041E0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05DE7D4-2B75-2094-F1AF-AD1D4B549057}"/>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C0E91AA-2F6D-AACD-CA53-9096A31CDC3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45B412F-A644-1B85-D217-EFAE4812B14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A0950B-17CA-F32E-D534-C19104C2A0F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7D864F4-3246-79D5-37AC-F8B78B2C4D60}"/>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6BF71B8-3AF9-A3E2-E1A7-E390DB005C1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3D4F62D-B187-4E44-1E01-F52D470B709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028EF13-C7E7-BF0D-BA4C-91449B66024E}"/>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912A873-D7F1-06FC-ADC3-0F20FE0AB7B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3" name="Text Placeholder 5">
            <a:extLst>
              <a:ext uri="{FF2B5EF4-FFF2-40B4-BE49-F238E27FC236}">
                <a16:creationId xmlns:a16="http://schemas.microsoft.com/office/drawing/2014/main" id="{59E44DD3-0EBF-7BDA-6909-A1DDD8C8458D}"/>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
        <p:nvSpPr>
          <p:cNvPr id="17" name="Text Placeholder 5">
            <a:extLst>
              <a:ext uri="{FF2B5EF4-FFF2-40B4-BE49-F238E27FC236}">
                <a16:creationId xmlns:a16="http://schemas.microsoft.com/office/drawing/2014/main" id="{BD129E9B-48A3-1936-8DD3-96B34E00093B}"/>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email</a:t>
            </a:r>
          </a:p>
        </p:txBody>
      </p:sp>
    </p:spTree>
    <p:extLst>
      <p:ext uri="{BB962C8B-B14F-4D97-AF65-F5344CB8AC3E}">
        <p14:creationId xmlns:p14="http://schemas.microsoft.com/office/powerpoint/2010/main" val="29314568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100892" cy="251885"/>
          </a:xfrm>
        </p:spPr>
        <p:txBody>
          <a:bodyPr/>
          <a:lstStyle>
            <a:lvl1pPr>
              <a:defRPr/>
            </a:lvl1pPr>
          </a:lstStyle>
          <a:p>
            <a:r>
              <a:rPr lang="en-US" dirty="0"/>
              <a:t>Header avenir demi</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510933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Tree>
    <p:extLst>
      <p:ext uri="{BB962C8B-B14F-4D97-AF65-F5344CB8AC3E}">
        <p14:creationId xmlns:p14="http://schemas.microsoft.com/office/powerpoint/2010/main" val="12656300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620411" y="3429000"/>
            <a:ext cx="2268000" cy="197961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587313" y="3429000"/>
            <a:ext cx="2268000" cy="197961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9451587" y="3429000"/>
            <a:ext cx="2268000" cy="197961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62613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58731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9458566"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dirty="0"/>
              <a:t>Header </a:t>
            </a:r>
            <a:r>
              <a:rPr lang="en-US" dirty="0" err="1"/>
              <a:t>avenir</a:t>
            </a:r>
            <a:r>
              <a:rPr lang="en-US" dirty="0"/>
              <a:t> demi </a:t>
            </a:r>
            <a:r>
              <a:rPr lang="he-IL" dirty="0"/>
              <a:t>32</a:t>
            </a:r>
            <a:r>
              <a:rPr lang="en-US" dirty="0" err="1"/>
              <a:t>pt</a:t>
            </a:r>
            <a:endParaRPr lang="en-GB" dirty="0"/>
          </a:p>
        </p:txBody>
      </p:sp>
    </p:spTree>
    <p:extLst>
      <p:ext uri="{BB962C8B-B14F-4D97-AF65-F5344CB8AC3E}">
        <p14:creationId xmlns:p14="http://schemas.microsoft.com/office/powerpoint/2010/main" val="10465365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dirty="0"/>
              <a:t>Header </a:t>
            </a:r>
            <a:r>
              <a:rPr lang="en-US" dirty="0" err="1"/>
              <a:t>avenir</a:t>
            </a:r>
            <a:r>
              <a:rPr lang="en-US" dirty="0"/>
              <a:t> demi </a:t>
            </a:r>
            <a:r>
              <a:rPr lang="he-IL" dirty="0"/>
              <a:t>32</a:t>
            </a:r>
            <a:r>
              <a:rPr lang="en-US" dirty="0" err="1"/>
              <a:t>pt</a:t>
            </a:r>
            <a:endParaRPr lang="en-GB" dirty="0"/>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265351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500214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5" name="Oval 34">
            <a:extLst>
              <a:ext uri="{FF2B5EF4-FFF2-40B4-BE49-F238E27FC236}">
                <a16:creationId xmlns:a16="http://schemas.microsoft.com/office/drawing/2014/main" id="{A7CEA7D3-C1C4-7C61-B8DC-17B4B2591447}"/>
              </a:ext>
            </a:extLst>
          </p:cNvPr>
          <p:cNvSpPr/>
          <p:nvPr userDrawn="1"/>
        </p:nvSpPr>
        <p:spPr>
          <a:xfrm>
            <a:off x="735077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4922735" y="1763465"/>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4922735"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41" name="Text Placeholder 12">
            <a:extLst>
              <a:ext uri="{FF2B5EF4-FFF2-40B4-BE49-F238E27FC236}">
                <a16:creationId xmlns:a16="http://schemas.microsoft.com/office/drawing/2014/main" id="{4AFC52B6-308F-76DD-7808-B40ED117A5CD}"/>
              </a:ext>
            </a:extLst>
          </p:cNvPr>
          <p:cNvSpPr>
            <a:spLocks noGrp="1"/>
          </p:cNvSpPr>
          <p:nvPr>
            <p:ph type="body" sz="quarter" idx="44"/>
          </p:nvPr>
        </p:nvSpPr>
        <p:spPr>
          <a:xfrm>
            <a:off x="9808771" y="1763465"/>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42" name="Text Placeholder 12">
            <a:extLst>
              <a:ext uri="{FF2B5EF4-FFF2-40B4-BE49-F238E27FC236}">
                <a16:creationId xmlns:a16="http://schemas.microsoft.com/office/drawing/2014/main" id="{B61ECFFC-7168-99B7-AC02-32BC3EA7056A}"/>
              </a:ext>
            </a:extLst>
          </p:cNvPr>
          <p:cNvSpPr>
            <a:spLocks noGrp="1"/>
          </p:cNvSpPr>
          <p:nvPr>
            <p:ph type="body" sz="quarter" idx="45" hasCustomPrompt="1"/>
          </p:nvPr>
        </p:nvSpPr>
        <p:spPr>
          <a:xfrm>
            <a:off x="9808771"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7382093" y="4552847"/>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7382093"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2653074" y="4552847"/>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2653074"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Tree>
    <p:extLst>
      <p:ext uri="{BB962C8B-B14F-4D97-AF65-F5344CB8AC3E}">
        <p14:creationId xmlns:p14="http://schemas.microsoft.com/office/powerpoint/2010/main" val="760264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dirty="0"/>
              <a:t>Header </a:t>
            </a:r>
            <a:r>
              <a:rPr lang="en-US" dirty="0" err="1"/>
              <a:t>avenir</a:t>
            </a:r>
            <a:r>
              <a:rPr lang="en-US" dirty="0"/>
              <a:t> demi </a:t>
            </a:r>
            <a:r>
              <a:rPr lang="he-IL" dirty="0"/>
              <a:t>32</a:t>
            </a:r>
            <a:r>
              <a:rPr lang="en-US" dirty="0" err="1"/>
              <a:t>pt</a:t>
            </a:r>
            <a:endParaRPr lang="en-GB" dirty="0"/>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3436395"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6567902"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6567902" y="1763465"/>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6567902"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9699408" y="4552847"/>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9699408"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3436395" y="4552847"/>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3436395"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Tree>
    <p:extLst>
      <p:ext uri="{BB962C8B-B14F-4D97-AF65-F5344CB8AC3E}">
        <p14:creationId xmlns:p14="http://schemas.microsoft.com/office/powerpoint/2010/main" val="20324873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dirty="0"/>
              <a:t>Header </a:t>
            </a:r>
            <a:r>
              <a:rPr lang="en-US" dirty="0" err="1"/>
              <a:t>avenir</a:t>
            </a:r>
            <a:r>
              <a:rPr lang="en-US" dirty="0"/>
              <a:t> demi </a:t>
            </a:r>
            <a:r>
              <a:rPr lang="he-IL" dirty="0"/>
              <a:t>32</a:t>
            </a:r>
            <a:r>
              <a:rPr lang="en-US" dirty="0" err="1"/>
              <a:t>pt</a:t>
            </a:r>
            <a:endParaRPr lang="en-GB" dirty="0"/>
          </a:p>
        </p:txBody>
      </p:sp>
      <p:grpSp>
        <p:nvGrpSpPr>
          <p:cNvPr id="2" name="Group 1">
            <a:extLst>
              <a:ext uri="{FF2B5EF4-FFF2-40B4-BE49-F238E27FC236}">
                <a16:creationId xmlns:a16="http://schemas.microsoft.com/office/drawing/2014/main" id="{15BF94C4-F6E6-6C5E-1717-2F94A80021A3}"/>
              </a:ext>
            </a:extLst>
          </p:cNvPr>
          <p:cNvGrpSpPr/>
          <p:nvPr userDrawn="1"/>
        </p:nvGrpSpPr>
        <p:grpSpPr>
          <a:xfrm>
            <a:off x="365688" y="2216114"/>
            <a:ext cx="11659298" cy="489655"/>
            <a:chOff x="365688" y="3184172"/>
            <a:chExt cx="14707571" cy="489655"/>
          </a:xfrm>
        </p:grpSpPr>
        <p:sp>
          <p:nvSpPr>
            <p:cNvPr id="3" name="Pentagon 1">
              <a:extLst>
                <a:ext uri="{FF2B5EF4-FFF2-40B4-BE49-F238E27FC236}">
                  <a16:creationId xmlns:a16="http://schemas.microsoft.com/office/drawing/2014/main" id="{98A3859A-BE0F-FE39-5557-047D93C434BA}"/>
                </a:ext>
              </a:extLst>
            </p:cNvPr>
            <p:cNvSpPr/>
            <p:nvPr/>
          </p:nvSpPr>
          <p:spPr>
            <a:xfrm>
              <a:off x="365688" y="3184172"/>
              <a:ext cx="2715715" cy="489655"/>
            </a:xfrm>
            <a:prstGeom prst="homePlate">
              <a:avLst/>
            </a:prstGeom>
            <a:solidFill>
              <a:schemeClr val="accent2">
                <a:lumMod val="40000"/>
                <a:lumOff val="60000"/>
              </a:schemeClr>
            </a:solidFill>
            <a:ln>
              <a:noFill/>
            </a:ln>
          </p:spPr>
          <p:txBody>
            <a:bodyPr wrap="square" rtlCol="0" anchor="ctr">
              <a:noAutofit/>
            </a:bodyPr>
            <a:lstStyle/>
            <a:p>
              <a:pPr algn="l"/>
              <a:endParaRPr lang="en-NL" dirty="0">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369613" y="3184172"/>
              <a:ext cx="2715715" cy="489655"/>
            </a:xfrm>
            <a:prstGeom prst="homePlate">
              <a:avLst/>
            </a:prstGeom>
            <a:solidFill>
              <a:schemeClr val="accent2"/>
            </a:solidFill>
            <a:ln>
              <a:noFill/>
            </a:ln>
          </p:spPr>
          <p:txBody>
            <a:bodyPr wrap="square" rtlCol="0" anchor="ctr">
              <a:noAutofit/>
            </a:bodyPr>
            <a:lstStyle/>
            <a:p>
              <a:endParaRPr lang="en-NL" dirty="0">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373538" y="3184172"/>
              <a:ext cx="2715715" cy="489655"/>
            </a:xfrm>
            <a:prstGeom prst="homePlate">
              <a:avLst/>
            </a:prstGeom>
            <a:solidFill>
              <a:schemeClr val="bg2">
                <a:lumMod val="60000"/>
                <a:lumOff val="40000"/>
              </a:schemeClr>
            </a:solidFill>
            <a:ln>
              <a:noFill/>
            </a:ln>
          </p:spPr>
          <p:txBody>
            <a:bodyPr wrap="square" rtlCol="0" anchor="ctr">
              <a:noAutofit/>
            </a:bodyPr>
            <a:lstStyle/>
            <a:p>
              <a:endParaRPr lang="en-NL" dirty="0">
                <a:solidFill>
                  <a:schemeClr val="bg1"/>
                </a:solidFill>
              </a:endParaRPr>
            </a:p>
          </p:txBody>
        </p:sp>
        <p:sp>
          <p:nvSpPr>
            <p:cNvPr id="11" name="Pentagon 10">
              <a:extLst>
                <a:ext uri="{FF2B5EF4-FFF2-40B4-BE49-F238E27FC236}">
                  <a16:creationId xmlns:a16="http://schemas.microsoft.com/office/drawing/2014/main" id="{5A96194E-5CB9-B206-48A3-C13EB220D187}"/>
                </a:ext>
              </a:extLst>
            </p:cNvPr>
            <p:cNvSpPr/>
            <p:nvPr/>
          </p:nvSpPr>
          <p:spPr>
            <a:xfrm>
              <a:off x="9377464" y="3184172"/>
              <a:ext cx="2715715" cy="489655"/>
            </a:xfrm>
            <a:prstGeom prst="homePlate">
              <a:avLst/>
            </a:prstGeom>
            <a:solidFill>
              <a:schemeClr val="bg2"/>
            </a:solidFill>
            <a:ln>
              <a:noFill/>
            </a:ln>
          </p:spPr>
          <p:txBody>
            <a:bodyPr wrap="square" rtlCol="0" anchor="ctr">
              <a:noAutofit/>
            </a:bodyPr>
            <a:lstStyle/>
            <a:p>
              <a:endParaRPr lang="en-NL" dirty="0">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12357544" y="3184172"/>
              <a:ext cx="2715715" cy="489655"/>
            </a:xfrm>
            <a:prstGeom prst="homePlate">
              <a:avLst/>
            </a:prstGeom>
            <a:solidFill>
              <a:schemeClr val="bg2">
                <a:lumMod val="50000"/>
              </a:schemeClr>
            </a:solidFill>
            <a:ln>
              <a:noFill/>
            </a:ln>
          </p:spPr>
          <p:txBody>
            <a:bodyPr wrap="square" rtlCol="0" anchor="ctr">
              <a:noAutofit/>
            </a:bodyPr>
            <a:lstStyle/>
            <a:p>
              <a:endParaRPr lang="en-NL" dirty="0">
                <a:solidFill>
                  <a:schemeClr val="bg1"/>
                </a:solidFill>
              </a:endParaRPr>
            </a:p>
          </p:txBody>
        </p:sp>
      </p:grpSp>
      <p:sp>
        <p:nvSpPr>
          <p:cNvPr id="13" name="Text Placeholder 12">
            <a:extLst>
              <a:ext uri="{FF2B5EF4-FFF2-40B4-BE49-F238E27FC236}">
                <a16:creationId xmlns:a16="http://schemas.microsoft.com/office/drawing/2014/main" id="{4F6954F9-AF67-243B-5905-A30E0624ABF2}"/>
              </a:ext>
            </a:extLst>
          </p:cNvPr>
          <p:cNvSpPr>
            <a:spLocks noGrp="1"/>
          </p:cNvSpPr>
          <p:nvPr>
            <p:ph type="body" sz="quarter" idx="42"/>
          </p:nvPr>
        </p:nvSpPr>
        <p:spPr>
          <a:xfrm>
            <a:off x="2748670" y="3429000"/>
            <a:ext cx="2152859"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p:ph type="body" sz="quarter" idx="43" hasCustomPrompt="1"/>
          </p:nvPr>
        </p:nvSpPr>
        <p:spPr>
          <a:xfrm>
            <a:off x="2748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p:ph type="body" sz="quarter" idx="44"/>
          </p:nvPr>
        </p:nvSpPr>
        <p:spPr>
          <a:xfrm>
            <a:off x="5122415" y="3429000"/>
            <a:ext cx="2152859"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p:ph type="body" sz="quarter" idx="45" hasCustomPrompt="1"/>
          </p:nvPr>
        </p:nvSpPr>
        <p:spPr>
          <a:xfrm>
            <a:off x="5122415"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20" name="Text Placeholder 12">
            <a:extLst>
              <a:ext uri="{FF2B5EF4-FFF2-40B4-BE49-F238E27FC236}">
                <a16:creationId xmlns:a16="http://schemas.microsoft.com/office/drawing/2014/main" id="{EE938176-5448-861D-7DE5-DC545359D037}"/>
              </a:ext>
            </a:extLst>
          </p:cNvPr>
          <p:cNvSpPr>
            <a:spLocks noGrp="1"/>
          </p:cNvSpPr>
          <p:nvPr>
            <p:ph type="body" sz="quarter" idx="46"/>
          </p:nvPr>
        </p:nvSpPr>
        <p:spPr>
          <a:xfrm>
            <a:off x="7505397" y="3429000"/>
            <a:ext cx="2152859"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21" name="Text Placeholder 12">
            <a:extLst>
              <a:ext uri="{FF2B5EF4-FFF2-40B4-BE49-F238E27FC236}">
                <a16:creationId xmlns:a16="http://schemas.microsoft.com/office/drawing/2014/main" id="{3B48E7F8-6760-C14A-96F0-04AD87E09D50}"/>
              </a:ext>
            </a:extLst>
          </p:cNvPr>
          <p:cNvSpPr>
            <a:spLocks noGrp="1"/>
          </p:cNvSpPr>
          <p:nvPr>
            <p:ph type="body" sz="quarter" idx="47" hasCustomPrompt="1"/>
          </p:nvPr>
        </p:nvSpPr>
        <p:spPr>
          <a:xfrm>
            <a:off x="7505397"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Tree>
    <p:extLst>
      <p:ext uri="{BB962C8B-B14F-4D97-AF65-F5344CB8AC3E}">
        <p14:creationId xmlns:p14="http://schemas.microsoft.com/office/powerpoint/2010/main" val="2987272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dirty="0"/>
              <a:t>Header </a:t>
            </a:r>
            <a:r>
              <a:rPr lang="en-US" dirty="0" err="1"/>
              <a:t>avenir</a:t>
            </a:r>
            <a:r>
              <a:rPr lang="en-US" dirty="0"/>
              <a:t> demi </a:t>
            </a:r>
            <a:r>
              <a:rPr lang="he-IL" dirty="0"/>
              <a:t>32</a:t>
            </a:r>
            <a:r>
              <a:rPr lang="en-US" dirty="0" err="1"/>
              <a:t>pt</a:t>
            </a:r>
            <a:endParaRPr lang="en-GB" dirty="0"/>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152859" cy="489655"/>
          </a:xfrm>
          <a:prstGeom prst="homePlate">
            <a:avLst/>
          </a:prstGeom>
          <a:solidFill>
            <a:schemeClr val="accent2">
              <a:lumMod val="40000"/>
              <a:lumOff val="60000"/>
            </a:schemeClr>
          </a:solidFill>
          <a:ln>
            <a:noFill/>
          </a:ln>
        </p:spPr>
        <p:txBody>
          <a:bodyPr wrap="square" rtlCol="0" anchor="ctr">
            <a:noAutofit/>
          </a:bodyPr>
          <a:lstStyle/>
          <a:p>
            <a:pPr algn="l"/>
            <a:endParaRPr lang="en-NL" dirty="0">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534501" y="2216114"/>
            <a:ext cx="2152859" cy="489655"/>
          </a:xfrm>
          <a:prstGeom prst="homePlate">
            <a:avLst/>
          </a:prstGeom>
          <a:solidFill>
            <a:schemeClr val="accent2"/>
          </a:solidFill>
          <a:ln>
            <a:noFill/>
          </a:ln>
        </p:spPr>
        <p:txBody>
          <a:bodyPr wrap="square" rtlCol="0" anchor="ctr">
            <a:noAutofit/>
          </a:bodyPr>
          <a:lstStyle/>
          <a:p>
            <a:endParaRPr lang="en-NL" dirty="0">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703314" y="2216114"/>
            <a:ext cx="2152859" cy="489655"/>
          </a:xfrm>
          <a:prstGeom prst="homePlate">
            <a:avLst/>
          </a:prstGeom>
          <a:solidFill>
            <a:schemeClr val="accent6"/>
          </a:solidFill>
          <a:ln>
            <a:noFill/>
          </a:ln>
        </p:spPr>
        <p:txBody>
          <a:bodyPr wrap="square" rtlCol="0" anchor="ctr">
            <a:noAutofit/>
          </a:bodyPr>
          <a:lstStyle/>
          <a:p>
            <a:endParaRPr lang="en-NL" dirty="0">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9872127" y="2216114"/>
            <a:ext cx="2152859" cy="489655"/>
          </a:xfrm>
          <a:prstGeom prst="homePlate">
            <a:avLst/>
          </a:prstGeom>
          <a:solidFill>
            <a:schemeClr val="bg2">
              <a:lumMod val="50000"/>
            </a:schemeClr>
          </a:solidFill>
          <a:ln>
            <a:noFill/>
          </a:ln>
        </p:spPr>
        <p:txBody>
          <a:bodyPr wrap="square" rtlCol="0" anchor="ctr">
            <a:noAutofit/>
          </a:bodyPr>
          <a:lstStyle/>
          <a:p>
            <a:endParaRPr lang="en-NL" dirty="0">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3530682" y="3429000"/>
            <a:ext cx="2152859"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3530682"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userDrawn="1">
            <p:ph type="body" sz="quarter" idx="44"/>
          </p:nvPr>
        </p:nvSpPr>
        <p:spPr>
          <a:xfrm>
            <a:off x="6695676" y="3429000"/>
            <a:ext cx="2152859"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userDrawn="1">
            <p:ph type="body" sz="quarter" idx="45" hasCustomPrompt="1"/>
          </p:nvPr>
        </p:nvSpPr>
        <p:spPr>
          <a:xfrm>
            <a:off x="6695676"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Tree>
    <p:extLst>
      <p:ext uri="{BB962C8B-B14F-4D97-AF65-F5344CB8AC3E}">
        <p14:creationId xmlns:p14="http://schemas.microsoft.com/office/powerpoint/2010/main" val="17138430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876974" cy="197961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876974"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dirty="0"/>
              <a:t>Header </a:t>
            </a:r>
            <a:r>
              <a:rPr lang="en-US" dirty="0" err="1"/>
              <a:t>avenir</a:t>
            </a:r>
            <a:r>
              <a:rPr lang="en-US" dirty="0"/>
              <a:t> demi </a:t>
            </a:r>
            <a:r>
              <a:rPr lang="he-IL" dirty="0"/>
              <a:t>32</a:t>
            </a:r>
            <a:r>
              <a:rPr lang="en-US" dirty="0" err="1"/>
              <a:t>pt</a:t>
            </a:r>
            <a:endParaRPr lang="en-GB" dirty="0"/>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876974" cy="489655"/>
          </a:xfrm>
          <a:prstGeom prst="homePlate">
            <a:avLst/>
          </a:prstGeom>
          <a:solidFill>
            <a:schemeClr val="accent2">
              <a:lumMod val="40000"/>
              <a:lumOff val="60000"/>
            </a:schemeClr>
          </a:solidFill>
          <a:ln>
            <a:noFill/>
          </a:ln>
        </p:spPr>
        <p:txBody>
          <a:bodyPr wrap="square" rtlCol="0" anchor="ctr">
            <a:noAutofit/>
          </a:bodyPr>
          <a:lstStyle/>
          <a:p>
            <a:pPr algn="l"/>
            <a:endParaRPr lang="en-NL" dirty="0">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4497457" y="2216114"/>
            <a:ext cx="2876974" cy="489655"/>
          </a:xfrm>
          <a:prstGeom prst="homePlate">
            <a:avLst/>
          </a:prstGeom>
          <a:solidFill>
            <a:schemeClr val="accent2"/>
          </a:solidFill>
          <a:ln>
            <a:noFill/>
          </a:ln>
        </p:spPr>
        <p:txBody>
          <a:bodyPr wrap="square" rtlCol="0" anchor="ctr">
            <a:noAutofit/>
          </a:bodyPr>
          <a:lstStyle/>
          <a:p>
            <a:endParaRPr lang="en-NL" dirty="0">
              <a:solidFill>
                <a:schemeClr val="bg2"/>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8629226" y="2216114"/>
            <a:ext cx="2876974" cy="489655"/>
          </a:xfrm>
          <a:prstGeom prst="homePlate">
            <a:avLst/>
          </a:prstGeom>
          <a:solidFill>
            <a:schemeClr val="accent6"/>
          </a:solidFill>
          <a:ln>
            <a:noFill/>
          </a:ln>
        </p:spPr>
        <p:txBody>
          <a:bodyPr wrap="square" rtlCol="0" anchor="ctr">
            <a:noAutofit/>
          </a:bodyPr>
          <a:lstStyle/>
          <a:p>
            <a:endParaRPr lang="en-NL" dirty="0">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4497457" y="3429000"/>
            <a:ext cx="2876974"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4497457"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8629226" y="3429000"/>
            <a:ext cx="2876974"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8629226"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Tree>
    <p:extLst>
      <p:ext uri="{BB962C8B-B14F-4D97-AF65-F5344CB8AC3E}">
        <p14:creationId xmlns:p14="http://schemas.microsoft.com/office/powerpoint/2010/main" val="2247619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grpSp>
        <p:nvGrpSpPr>
          <p:cNvPr id="63" name="Group 62">
            <a:extLst>
              <a:ext uri="{FF2B5EF4-FFF2-40B4-BE49-F238E27FC236}">
                <a16:creationId xmlns:a16="http://schemas.microsoft.com/office/drawing/2014/main" id="{CD54C28E-F12F-98E1-2D47-5F86059DFD83}"/>
              </a:ext>
            </a:extLst>
          </p:cNvPr>
          <p:cNvGrpSpPr/>
          <p:nvPr userDrawn="1"/>
        </p:nvGrpSpPr>
        <p:grpSpPr>
          <a:xfrm>
            <a:off x="368227" y="6247419"/>
            <a:ext cx="869854" cy="440815"/>
            <a:chOff x="5591148" y="347222"/>
            <a:chExt cx="1029067" cy="533386"/>
          </a:xfrm>
        </p:grpSpPr>
        <p:sp>
          <p:nvSpPr>
            <p:cNvPr id="64" name="Freeform 63">
              <a:extLst>
                <a:ext uri="{FF2B5EF4-FFF2-40B4-BE49-F238E27FC236}">
                  <a16:creationId xmlns:a16="http://schemas.microsoft.com/office/drawing/2014/main" id="{14EC5FCF-2BAA-EC33-D7B4-424B06B27B11}"/>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0D3C83B-7316-8951-DFC6-D594F8BF87A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9B8551B2-4030-59D9-0D8B-D5E9BB293A9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49B2FB89-76C1-8603-D8CE-1B95AFCBD2C6}"/>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3B5BACE2-7EC5-BED7-278E-14A11A6091F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B917B6F4-1083-B92D-E4B4-258A4F4C10AD}"/>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486E55D-4B80-274F-99E6-BABA94DA8534}"/>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9E17B46-8503-7943-C6C8-68A3A63DD71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BA4EA3-0B98-110E-E54F-18E0077C469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7C1EADF2-61C3-E922-D235-EA8E1B792614}"/>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75AE0ABE-0302-3A09-0DBB-C2EF541A8210}"/>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D8C0BA0F-FAFE-19CB-BF2B-186E3B53B19A}"/>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39896063-93BB-31AD-0612-339E427DC69D}"/>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3163EC64-762D-8B6A-E3E5-530456F05E0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0141A264-49D6-B007-4AEC-7B46028E8A71}"/>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8722AFB1-37DC-DF02-3DCB-E3EB4A130E9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DCDAB556-4BDC-A90C-2FF6-DE7DB7A003C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7E4A8FDE-DB8E-CF9B-341E-4E209FC676C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139B69BA-30FA-ACF4-E369-0A9173E75FC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934ACC5F-A00B-728F-74B4-409A5E25D98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E61879C-4885-D662-EA6F-789914F82CB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E98FBE29-F478-750A-2FE5-83C5981A0C7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2148A833-7F41-7AEC-CCDC-F7A2FFD8E63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932E0CC6-CE04-1965-5D9C-1EE567210E41}"/>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55EA0B0-982D-C5A8-A744-7AD97D9FCBF1}"/>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805829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35" name="Group 34">
            <a:extLst>
              <a:ext uri="{FF2B5EF4-FFF2-40B4-BE49-F238E27FC236}">
                <a16:creationId xmlns:a16="http://schemas.microsoft.com/office/drawing/2014/main" id="{A52484DD-0F0A-EF68-C2C2-4BC6BE33C810}"/>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8B132AC9-683E-E294-7975-5183D380B91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524CE8EE-3467-631A-151A-5795C9F02C46}"/>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93796A9C-AF30-8803-EE1E-DAB9795092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145A5E6-CB5C-3567-DDC7-4B69B221C3A5}"/>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28EFD751-7A15-3E83-670E-0B671B2EC977}"/>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FD97FA-20A7-C0F7-AC47-25D79AF934D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7B4F747-77F7-A925-7531-C507674DF47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788E7286-4E7D-8D90-4F14-DA6116496C4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4EC1D6A5-8467-7C2C-1655-36E2C7A3638A}"/>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53360258-E60D-BB58-FEBB-99CBA4B513DB}"/>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C58B0772-0ACF-AB7B-F6F9-5BDAE106A19C}"/>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2E0EF27-4AEA-07AD-492B-DC51631519F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E2BA9790-D564-5B52-CC01-BAEEBBD084CE}"/>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5F2438D0-0397-FD4F-95B7-A63667CEA75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5F672A3F-29D5-79CD-5D62-4F86F7A861E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DFE14898-1A93-A856-82ED-3C46ACF1186B}"/>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C0593C9-D25E-C029-B034-FDF75219D8A3}"/>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07777BBE-A649-997B-E471-382C80E750CA}"/>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E3F8455E-4DAB-AC73-A595-A0313840D556}"/>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AD430DF-7D39-E27C-B2DA-1EFA65D9FC42}"/>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24B33A19-296D-9014-3B37-564A7638BE0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030C25D7-F9F6-8C67-7412-DD797443F36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9E2087B-BFB7-90CC-FC8C-E6C2A9C8070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866E4340-E73E-5B26-43B8-1F97AE38B854}"/>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C90866B6-904C-07ED-343C-1C5F3D833DFE}"/>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16900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32" name="Group 31">
            <a:extLst>
              <a:ext uri="{FF2B5EF4-FFF2-40B4-BE49-F238E27FC236}">
                <a16:creationId xmlns:a16="http://schemas.microsoft.com/office/drawing/2014/main" id="{A2BC8337-3219-A917-4959-59153751CFBE}"/>
              </a:ext>
            </a:extLst>
          </p:cNvPr>
          <p:cNvGrpSpPr/>
          <p:nvPr userDrawn="1"/>
        </p:nvGrpSpPr>
        <p:grpSpPr>
          <a:xfrm>
            <a:off x="368227" y="6247419"/>
            <a:ext cx="869854" cy="440815"/>
            <a:chOff x="5591148" y="347222"/>
            <a:chExt cx="1029067" cy="533386"/>
          </a:xfrm>
        </p:grpSpPr>
        <p:sp>
          <p:nvSpPr>
            <p:cNvPr id="33" name="Freeform 32">
              <a:extLst>
                <a:ext uri="{FF2B5EF4-FFF2-40B4-BE49-F238E27FC236}">
                  <a16:creationId xmlns:a16="http://schemas.microsoft.com/office/drawing/2014/main" id="{030511B3-A83B-1635-7018-696F07C5C31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5AA9476-0A14-C3D7-079A-62A0DD38974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D163A2D7-1365-9777-0E34-121CAE1C97AA}"/>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76AE48A8-556E-779C-01BE-B9026EE73F7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CA0CC60E-001E-29FA-57D5-11E7E04C420E}"/>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4D405FC7-7811-37F1-78C6-477E9CFDA8E1}"/>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5CB3E010-B985-EC8F-517D-363C41C1E04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04CBF63-A751-7EDB-96C3-60E792FB5FF1}"/>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C8EEF82C-108A-3BDC-2C6A-5A05E91556E7}"/>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FBCC57BB-3AE7-254F-9141-BEA3ECBB34A0}"/>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0DD18FCD-0A2A-A6A7-C8A6-03E40E5DDCD4}"/>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7F7FAC08-B93B-F6D9-B3D8-C4C988E7C96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70325A0-2BDF-EECA-1666-72B367AA6FA4}"/>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06E0178F-12FF-680B-06A0-1EF6D3D5AC70}"/>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125DE89-F373-5A26-1A2E-1D35C6B61C6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D9FDA12-BD1C-E11C-DBE1-FC0C6B0F595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FB04BD6D-76E4-BF44-1385-9504AE55313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4C4D88A-94EE-9906-1BF8-5840636529D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8A3FE4E6-B367-F309-3FC4-3474C526023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ABF654CF-8B1E-B1C6-90D2-8834CDD5CC61}"/>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F3075DE4-DE87-8921-9C70-DA99FCC3904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16F04CC-2334-DE44-2B10-6CD73502E5B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004CE3FD-5855-48BD-2B8F-A3AE6FE63D9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B4105C55-2F4B-7EED-2F74-48394AD62E5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D30CAE9-0211-6D4D-A126-C68FE6DD950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01027030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dirty="0"/>
              <a:t>Header avenir demi </a:t>
            </a:r>
            <a:r>
              <a:rPr lang="he-IL" dirty="0"/>
              <a:t>32</a:t>
            </a:r>
            <a:r>
              <a:rPr lang="en-US" dirty="0" err="1"/>
              <a:t>pt</a:t>
            </a:r>
            <a:endParaRPr lang="en-GB" dirty="0"/>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55AB62AB-6881-76D9-7E71-82BB8158D825}"/>
              </a:ext>
            </a:extLst>
          </p:cNvPr>
          <p:cNvGrpSpPr/>
          <p:nvPr userDrawn="1"/>
        </p:nvGrpSpPr>
        <p:grpSpPr>
          <a:xfrm>
            <a:off x="365688" y="6242315"/>
            <a:ext cx="863309" cy="447470"/>
            <a:chOff x="5591148" y="1647262"/>
            <a:chExt cx="1029067" cy="533386"/>
          </a:xfrm>
        </p:grpSpPr>
        <p:sp>
          <p:nvSpPr>
            <p:cNvPr id="95" name="Freeform 94">
              <a:extLst>
                <a:ext uri="{FF2B5EF4-FFF2-40B4-BE49-F238E27FC236}">
                  <a16:creationId xmlns:a16="http://schemas.microsoft.com/office/drawing/2014/main" id="{D59AA557-4F05-F111-7B98-7E3C62D72A46}"/>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D94C083B-5FB6-09ED-DD36-0B3ACFF689CD}"/>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4351FED5-3073-3BC9-BD7D-E96DA072256D}"/>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42B5A55A-0955-1CFB-090F-8BDBCEC9F79E}"/>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384689A9-03F5-9E79-F7D7-FF0E3B8E1A3E}"/>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1DF573B-08BA-9CF8-785C-D204BB052838}"/>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8E8D4764-AF5C-D2E3-413B-9A18C04BC548}"/>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D6B58563-A9A2-421B-3A03-0968457C14C0}"/>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8A9B07A0-3D70-E75F-7A56-BF851213E367}"/>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BC995294-4500-CDE8-533F-D40A5323982F}"/>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026DE8B6-9C4F-2A9F-F067-B4A0D0439652}"/>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1FCEA041-4B42-BE85-A3EA-4573E95F5561}"/>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D53CEF86-8A23-C689-3023-C39DB6677C12}"/>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04059D66-8DAC-0B1C-7E95-3F035FD9D5FD}"/>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8B2D7CB-69FB-016A-CC7A-6B1C69C0925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667B1F0E-1984-A7C0-A4CE-8E73A8192AC4}"/>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B95F96E-C8DA-65F7-E016-B29FEEC38AEC}"/>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6488324A-AE28-0CAA-8985-72E5EA114E4B}"/>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23EA15FE-A0B0-D7D1-BD96-AA8F1F228ADD}"/>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0EC62F03-CB8A-BAC8-0A23-4D16E82AD4C6}"/>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21C4A06D-8B7D-EDE4-3BDD-ED6F7D507FCC}"/>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96FF5A30-6947-268D-F74E-D974D01512FA}"/>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290B28D4-9BC3-EA31-B007-CB4A3A2332C6}"/>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1040AA5E-1CA8-CD43-EBDF-DD43F4615491}"/>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AB24F518-0D45-20BB-DCC3-4FEA49ACDC9A}"/>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58" r:id="rId2"/>
    <p:sldLayoutId id="2147484660" r:id="rId3"/>
    <p:sldLayoutId id="2147484661" r:id="rId4"/>
    <p:sldLayoutId id="2147484589" r:id="rId5"/>
    <p:sldLayoutId id="2147484498" r:id="rId6"/>
    <p:sldLayoutId id="2147484499" r:id="rId7"/>
    <p:sldLayoutId id="2147484653" r:id="rId8"/>
    <p:sldLayoutId id="2147484655" r:id="rId9"/>
    <p:sldLayoutId id="2147484652" r:id="rId10"/>
    <p:sldLayoutId id="2147484651" r:id="rId11"/>
    <p:sldLayoutId id="2147483836" r:id="rId12"/>
    <p:sldLayoutId id="2147484627" r:id="rId13"/>
    <p:sldLayoutId id="2147484591" r:id="rId14"/>
    <p:sldLayoutId id="2147484636" r:id="rId15"/>
    <p:sldLayoutId id="2147484666" r:id="rId16"/>
    <p:sldLayoutId id="2147484638" r:id="rId17"/>
    <p:sldLayoutId id="2147484639" r:id="rId18"/>
    <p:sldLayoutId id="2147484667" r:id="rId19"/>
    <p:sldLayoutId id="2147484641" r:id="rId20"/>
    <p:sldLayoutId id="2147484592" r:id="rId21"/>
    <p:sldLayoutId id="2147484663" r:id="rId22"/>
    <p:sldLayoutId id="2147484632" r:id="rId23"/>
    <p:sldLayoutId id="2147484669" r:id="rId24"/>
    <p:sldLayoutId id="2147484635" r:id="rId25"/>
    <p:sldLayoutId id="2147484642" r:id="rId26"/>
    <p:sldLayoutId id="2147484644" r:id="rId27"/>
    <p:sldLayoutId id="2147484648" r:id="rId28"/>
    <p:sldLayoutId id="2147484664" r:id="rId29"/>
    <p:sldLayoutId id="2147484649" r:id="rId30"/>
    <p:sldLayoutId id="2147484671" r:id="rId31"/>
    <p:sldLayoutId id="2147484672" r:id="rId32"/>
    <p:sldLayoutId id="2147484682" r:id="rId33"/>
    <p:sldLayoutId id="2147483925" r:id="rId34"/>
    <p:sldLayoutId id="2147483926" r:id="rId35"/>
    <p:sldLayoutId id="2147483928" r:id="rId36"/>
    <p:sldLayoutId id="2147484503" r:id="rId37"/>
    <p:sldLayoutId id="2147483930" r:id="rId38"/>
    <p:sldLayoutId id="2147483931" r:id="rId39"/>
    <p:sldLayoutId id="2147483934" r:id="rId40"/>
    <p:sldLayoutId id="2147483935" r:id="rId41"/>
    <p:sldLayoutId id="2147483936" r:id="rId42"/>
    <p:sldLayoutId id="2147483937" r:id="rId43"/>
    <p:sldLayoutId id="2147483940" r:id="rId44"/>
    <p:sldLayoutId id="2147484614" r:id="rId45"/>
    <p:sldLayoutId id="2147484616" r:id="rId46"/>
    <p:sldLayoutId id="2147484618" r:id="rId47"/>
    <p:sldLayoutId id="2147484619" r:id="rId48"/>
    <p:sldLayoutId id="2147484622" r:id="rId49"/>
    <p:sldLayoutId id="2147484623" r:id="rId50"/>
    <p:sldLayoutId id="2147484677" r:id="rId51"/>
    <p:sldLayoutId id="2147484033" r:id="rId52"/>
    <p:sldLayoutId id="2147484034" r:id="rId53"/>
    <p:sldLayoutId id="2147484035" r:id="rId54"/>
    <p:sldLayoutId id="2147484036" r:id="rId55"/>
    <p:sldLayoutId id="2147484037" r:id="rId56"/>
    <p:sldLayoutId id="2147484119" r:id="rId57"/>
    <p:sldLayoutId id="2147484665" r:id="rId58"/>
    <p:sldLayoutId id="2147484208" r:id="rId59"/>
    <p:sldLayoutId id="2147484207" r:id="rId60"/>
    <p:sldLayoutId id="2147484120" r:id="rId61"/>
    <p:sldLayoutId id="2147484681" r:id="rId62"/>
    <p:sldLayoutId id="2147484680" r:id="rId63"/>
    <p:sldLayoutId id="2147484683" r:id="rId64"/>
    <p:sldLayoutId id="2147484679" r:id="rId65"/>
    <p:sldLayoutId id="2147484684" r:id="rId66"/>
    <p:sldLayoutId id="2147484685" r:id="rId67"/>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developers.exlibrisgroup.com/alma/apis/docs/xsd/rest_user.xsd/?tags=GET"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hyperlink" Target="https://developers.exlibrisgroup.com/alma/apis/docs/xsd/rest_user.xsd/?tags=GET"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developers.exlibrisgroup.com/blog/how-to-create-a-user-via-an-api-in-your-institution-in-5-easy-steps/" TargetMode="External"/><Relationship Id="rId2" Type="http://schemas.openxmlformats.org/officeDocument/2006/relationships/hyperlink" Target="https://knowledge.exlibrisgroup.com/Alma/Product_Documentation/010Alma_Online_Help_(English)/090Integrations_with_External_Systems/050User_Management/010Student_Information_Systems"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developers.exlibrisgroup.com/blog/how-to-use-the-integration-profile-of-type-users-to-create-users-with-specific-roles/" TargetMode="External"/><Relationship Id="rId2" Type="http://schemas.openxmlformats.org/officeDocument/2006/relationships/hyperlink" Target="https://knowledge.exlibrisgroup.com/Alma/Product_Documentation/010Alma_Online_Help_(English)/090Integrations_with_External_Systems/050User_Management/010Student_Information_Systems"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9">
            <a:extLst>
              <a:ext uri="{FF2B5EF4-FFF2-40B4-BE49-F238E27FC236}">
                <a16:creationId xmlns:a16="http://schemas.microsoft.com/office/drawing/2014/main" id="{94DE92BE-82BD-7F2B-6D76-1E8CE1149996}"/>
              </a:ext>
            </a:extLst>
          </p:cNvPr>
          <p:cNvSpPr>
            <a:spLocks noGrp="1"/>
          </p:cNvSpPr>
          <p:nvPr>
            <p:ph type="body" sz="quarter" idx="15"/>
          </p:nvPr>
        </p:nvSpPr>
        <p:spPr>
          <a:xfrm>
            <a:off x="2424113" y="6312625"/>
            <a:ext cx="7343775" cy="221599"/>
          </a:xfrm>
        </p:spPr>
        <p:txBody>
          <a:bodyPr/>
          <a:lstStyle/>
          <a:p>
            <a:r>
              <a:rPr lang="en-US"/>
              <a:t>October 2024</a:t>
            </a:r>
          </a:p>
          <a:p>
            <a:endParaRPr lang="en-NL" dirty="0"/>
          </a:p>
        </p:txBody>
      </p:sp>
      <p:sp>
        <p:nvSpPr>
          <p:cNvPr id="5" name="Text Placeholder 20">
            <a:extLst>
              <a:ext uri="{FF2B5EF4-FFF2-40B4-BE49-F238E27FC236}">
                <a16:creationId xmlns:a16="http://schemas.microsoft.com/office/drawing/2014/main" id="{7A8DB1AE-A531-206E-6C9A-388E77775F50}"/>
              </a:ext>
            </a:extLst>
          </p:cNvPr>
          <p:cNvSpPr>
            <a:spLocks noGrp="1"/>
          </p:cNvSpPr>
          <p:nvPr>
            <p:ph type="body" sz="quarter" idx="16"/>
          </p:nvPr>
        </p:nvSpPr>
        <p:spPr>
          <a:xfrm>
            <a:off x="1690688" y="1590958"/>
            <a:ext cx="8743950" cy="1474787"/>
          </a:xfrm>
        </p:spPr>
        <p:txBody>
          <a:bodyPr/>
          <a:lstStyle/>
          <a:p>
            <a:r>
              <a:rPr lang="en-US" dirty="0"/>
              <a:t>How to set up and use an Integration Profile of type Users</a:t>
            </a:r>
            <a:endParaRPr lang="en-NL" dirty="0"/>
          </a:p>
        </p:txBody>
      </p:sp>
      <p:sp>
        <p:nvSpPr>
          <p:cNvPr id="7" name="Text Placeholder 22">
            <a:extLst>
              <a:ext uri="{FF2B5EF4-FFF2-40B4-BE49-F238E27FC236}">
                <a16:creationId xmlns:a16="http://schemas.microsoft.com/office/drawing/2014/main" id="{98CFE9E9-3E3F-59B5-47FA-8B09FA89FBAD}"/>
              </a:ext>
            </a:extLst>
          </p:cNvPr>
          <p:cNvSpPr>
            <a:spLocks noGrp="1"/>
          </p:cNvSpPr>
          <p:nvPr>
            <p:ph type="body" sz="quarter" idx="18"/>
          </p:nvPr>
        </p:nvSpPr>
        <p:spPr>
          <a:xfrm>
            <a:off x="1690688" y="4211952"/>
            <a:ext cx="8743950" cy="737394"/>
          </a:xfrm>
        </p:spPr>
        <p:txBody>
          <a:bodyPr/>
          <a:lstStyle/>
          <a:p>
            <a:r>
              <a:rPr lang="en-US" dirty="0"/>
              <a:t>Yoel Kortick</a:t>
            </a:r>
          </a:p>
          <a:p>
            <a:r>
              <a:rPr lang="en-US" dirty="0"/>
              <a:t>Senior Librarian</a:t>
            </a:r>
            <a:endParaRPr lang="en-NL" dirty="0"/>
          </a:p>
        </p:txBody>
      </p:sp>
    </p:spTree>
    <p:extLst>
      <p:ext uri="{BB962C8B-B14F-4D97-AF65-F5344CB8AC3E}">
        <p14:creationId xmlns:p14="http://schemas.microsoft.com/office/powerpoint/2010/main" val="1637256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Configuring an Integration Profile of type Users</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10</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will now discuss four sections in the Integration Profile:</a:t>
            </a:r>
          </a:p>
          <a:p>
            <a:r>
              <a:rPr lang="en-US" dirty="0"/>
              <a:t>The “Import” section.</a:t>
            </a:r>
          </a:p>
          <a:p>
            <a:pPr lvl="1"/>
            <a:r>
              <a:rPr lang="en-US" dirty="0"/>
              <a:t>The “Import” is used or the initial import of users. A record is not imported if a matching record is found. After running this for the initial import, use the Synchronize section (which we will discuss next).</a:t>
            </a:r>
          </a:p>
          <a:p>
            <a:r>
              <a:rPr lang="en-US" dirty="0"/>
              <a:t>The “ </a:t>
            </a:r>
            <a:r>
              <a:rPr lang="en-US" sz="1800" kern="1200" dirty="0">
                <a:solidFill>
                  <a:srgbClr val="000000"/>
                </a:solidFill>
                <a:effectLst/>
                <a:latin typeface="Avenir Next LT Pro" panose="020B0504020202020204" pitchFamily="34" charset="0"/>
                <a:ea typeface="+mn-ea"/>
                <a:cs typeface="+mn-cs"/>
              </a:rPr>
              <a:t>Synchronize</a:t>
            </a:r>
            <a:r>
              <a:rPr lang="en-US" dirty="0"/>
              <a:t>” section</a:t>
            </a:r>
          </a:p>
          <a:p>
            <a:pPr lvl="1"/>
            <a:r>
              <a:rPr lang="en-US" dirty="0"/>
              <a:t>The “Synchronize” is used for ongoing synchronization of existing Alma users and to add new users. </a:t>
            </a:r>
          </a:p>
          <a:p>
            <a:r>
              <a:rPr lang="en-US" dirty="0"/>
              <a:t>The “Export User By Conditions” section</a:t>
            </a:r>
          </a:p>
          <a:p>
            <a:pPr lvl="1"/>
            <a:r>
              <a:rPr lang="en-US" dirty="0"/>
              <a:t>The “Export User By Conditions” is used to export users with specific blocks or fines and fees.  Often an institution will need export the users with blocks or fines and fees to another internal office such as the registrar's office.</a:t>
            </a:r>
          </a:p>
          <a:p>
            <a:r>
              <a:rPr lang="en-US" dirty="0"/>
              <a:t>The “Export Users” section</a:t>
            </a:r>
          </a:p>
          <a:p>
            <a:pPr lvl="1"/>
            <a:r>
              <a:rPr lang="en-US" dirty="0"/>
              <a:t>The “Export Users” is used to export all users or only certain users.  For example, it is possible to export old, inactive, deleted, or recently updated/created users</a:t>
            </a:r>
          </a:p>
          <a:p>
            <a:pPr lvl="1"/>
            <a:endParaRPr lang="en-US" dirty="0"/>
          </a:p>
          <a:p>
            <a:pPr lvl="1"/>
            <a:endParaRPr lang="en-US" dirty="0"/>
          </a:p>
          <a:p>
            <a:pPr lvl="1"/>
            <a:endParaRPr lang="en-US" dirty="0"/>
          </a:p>
          <a:p>
            <a:pPr lvl="1"/>
            <a:endParaRPr lang="en-US" dirty="0"/>
          </a:p>
          <a:p>
            <a:endParaRPr lang="en-US" dirty="0" err="1"/>
          </a:p>
        </p:txBody>
      </p:sp>
    </p:spTree>
    <p:extLst>
      <p:ext uri="{BB962C8B-B14F-4D97-AF65-F5344CB8AC3E}">
        <p14:creationId xmlns:p14="http://schemas.microsoft.com/office/powerpoint/2010/main" val="732666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3372A40-E136-F101-5D58-D04B1F21DBA3}"/>
              </a:ext>
            </a:extLst>
          </p:cNvPr>
          <p:cNvPicPr>
            <a:picLocks noChangeAspect="1"/>
          </p:cNvPicPr>
          <p:nvPr/>
        </p:nvPicPr>
        <p:blipFill>
          <a:blip r:embed="rId2"/>
          <a:stretch>
            <a:fillRect/>
          </a:stretch>
        </p:blipFill>
        <p:spPr>
          <a:xfrm>
            <a:off x="0" y="2499461"/>
            <a:ext cx="12192000" cy="3012966"/>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Configuring an Integration Profile of type Users</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11</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Fill in the fields for the “Import” section.</a:t>
            </a:r>
          </a:p>
        </p:txBody>
      </p:sp>
      <p:sp>
        <p:nvSpPr>
          <p:cNvPr id="5" name="TextBox 4">
            <a:extLst>
              <a:ext uri="{FF2B5EF4-FFF2-40B4-BE49-F238E27FC236}">
                <a16:creationId xmlns:a16="http://schemas.microsoft.com/office/drawing/2014/main" id="{48EA87AF-1AAC-4CF4-BA3F-94B96602331F}"/>
              </a:ext>
            </a:extLst>
          </p:cNvPr>
          <p:cNvSpPr txBox="1"/>
          <p:nvPr/>
        </p:nvSpPr>
        <p:spPr>
          <a:xfrm>
            <a:off x="5268686" y="2612572"/>
            <a:ext cx="5442857" cy="555172"/>
          </a:xfrm>
          <a:prstGeom prst="rect">
            <a:avLst/>
          </a:prstGeom>
          <a:solidFill>
            <a:srgbClr val="FFFF00"/>
          </a:solidFill>
          <a:ln>
            <a:solidFill>
              <a:schemeClr val="tx1"/>
            </a:solidFill>
          </a:ln>
        </p:spPr>
        <p:txBody>
          <a:bodyPr wrap="square" rtlCol="0">
            <a:noAutofit/>
          </a:bodyPr>
          <a:lstStyle/>
          <a:p>
            <a:pPr algn="l"/>
            <a:r>
              <a:rPr lang="en-US" sz="1400" dirty="0"/>
              <a:t>Record Type: Each profile loads one type of user (Staff or Public). To process a different user type, another profile is needed.</a:t>
            </a:r>
          </a:p>
        </p:txBody>
      </p:sp>
      <p:cxnSp>
        <p:nvCxnSpPr>
          <p:cNvPr id="15" name="Straight Arrow Connector 14">
            <a:extLst>
              <a:ext uri="{FF2B5EF4-FFF2-40B4-BE49-F238E27FC236}">
                <a16:creationId xmlns:a16="http://schemas.microsoft.com/office/drawing/2014/main" id="{B4DC6A7A-DCA1-E8AD-9D4E-C204BBBDBFC7}"/>
              </a:ext>
            </a:extLst>
          </p:cNvPr>
          <p:cNvCxnSpPr/>
          <p:nvPr/>
        </p:nvCxnSpPr>
        <p:spPr>
          <a:xfrm flipH="1">
            <a:off x="2405743" y="2928257"/>
            <a:ext cx="2862943" cy="5878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97E1D34-8BD5-F346-7BC8-9BE2D8C2581A}"/>
              </a:ext>
            </a:extLst>
          </p:cNvPr>
          <p:cNvSpPr txBox="1"/>
          <p:nvPr/>
        </p:nvSpPr>
        <p:spPr>
          <a:xfrm>
            <a:off x="6076490" y="3385459"/>
            <a:ext cx="5442857" cy="751113"/>
          </a:xfrm>
          <a:prstGeom prst="rect">
            <a:avLst/>
          </a:prstGeom>
          <a:solidFill>
            <a:srgbClr val="FFFF00"/>
          </a:solidFill>
          <a:ln>
            <a:solidFill>
              <a:schemeClr val="tx1"/>
            </a:solidFill>
          </a:ln>
        </p:spPr>
        <p:txBody>
          <a:bodyPr wrap="square" rtlCol="0">
            <a:noAutofit/>
          </a:bodyPr>
          <a:lstStyle/>
          <a:p>
            <a:pPr algn="l"/>
            <a:r>
              <a:rPr lang="en-US" sz="1400" dirty="0"/>
              <a:t>Input File Path: This is where the file being imported is located.  A subdirectory of the path specified when creating the secure FTP connection (required). </a:t>
            </a:r>
          </a:p>
        </p:txBody>
      </p:sp>
      <p:cxnSp>
        <p:nvCxnSpPr>
          <p:cNvPr id="17" name="Straight Arrow Connector 16">
            <a:extLst>
              <a:ext uri="{FF2B5EF4-FFF2-40B4-BE49-F238E27FC236}">
                <a16:creationId xmlns:a16="http://schemas.microsoft.com/office/drawing/2014/main" id="{6BDB0224-C8F1-05DD-2DEC-CA9CB82E01F5}"/>
              </a:ext>
            </a:extLst>
          </p:cNvPr>
          <p:cNvCxnSpPr>
            <a:cxnSpLocks/>
          </p:cNvCxnSpPr>
          <p:nvPr/>
        </p:nvCxnSpPr>
        <p:spPr>
          <a:xfrm flipH="1">
            <a:off x="2841171" y="3897087"/>
            <a:ext cx="324985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A20C107-56DA-068E-B1AC-EDA8454104AB}"/>
              </a:ext>
            </a:extLst>
          </p:cNvPr>
          <p:cNvSpPr txBox="1"/>
          <p:nvPr/>
        </p:nvSpPr>
        <p:spPr>
          <a:xfrm>
            <a:off x="6228890" y="4540207"/>
            <a:ext cx="2740939" cy="396209"/>
          </a:xfrm>
          <a:prstGeom prst="rect">
            <a:avLst/>
          </a:prstGeom>
          <a:solidFill>
            <a:srgbClr val="FFFF00"/>
          </a:solidFill>
          <a:ln>
            <a:solidFill>
              <a:schemeClr val="tx1"/>
            </a:solidFill>
          </a:ln>
        </p:spPr>
        <p:txBody>
          <a:bodyPr wrap="square" rtlCol="0">
            <a:noAutofit/>
          </a:bodyPr>
          <a:lstStyle/>
          <a:p>
            <a:pPr algn="l"/>
            <a:r>
              <a:rPr lang="en-US" sz="1400" dirty="0"/>
              <a:t>User XSD Version: Choose V. 2</a:t>
            </a:r>
          </a:p>
        </p:txBody>
      </p:sp>
      <p:cxnSp>
        <p:nvCxnSpPr>
          <p:cNvPr id="20" name="Straight Arrow Connector 19">
            <a:extLst>
              <a:ext uri="{FF2B5EF4-FFF2-40B4-BE49-F238E27FC236}">
                <a16:creationId xmlns:a16="http://schemas.microsoft.com/office/drawing/2014/main" id="{3AD3D7A3-80A0-C299-2B80-1A36DF7E6795}"/>
              </a:ext>
            </a:extLst>
          </p:cNvPr>
          <p:cNvCxnSpPr>
            <a:cxnSpLocks/>
          </p:cNvCxnSpPr>
          <p:nvPr/>
        </p:nvCxnSpPr>
        <p:spPr>
          <a:xfrm flipH="1" flipV="1">
            <a:off x="2264229" y="4200589"/>
            <a:ext cx="3964661" cy="5377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028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F773CB4-77EF-10E5-1222-DFEBC730DF8E}"/>
              </a:ext>
            </a:extLst>
          </p:cNvPr>
          <p:cNvPicPr>
            <a:picLocks noChangeAspect="1"/>
          </p:cNvPicPr>
          <p:nvPr/>
        </p:nvPicPr>
        <p:blipFill>
          <a:blip r:embed="rId3"/>
          <a:stretch>
            <a:fillRect/>
          </a:stretch>
        </p:blipFill>
        <p:spPr>
          <a:xfrm>
            <a:off x="0" y="2511822"/>
            <a:ext cx="12192000" cy="3380127"/>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Configuring an Integration Profile of type Users</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12</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Fill in the fields for the “Synchronize” section.</a:t>
            </a:r>
          </a:p>
        </p:txBody>
      </p:sp>
      <p:sp>
        <p:nvSpPr>
          <p:cNvPr id="5" name="TextBox 4">
            <a:extLst>
              <a:ext uri="{FF2B5EF4-FFF2-40B4-BE49-F238E27FC236}">
                <a16:creationId xmlns:a16="http://schemas.microsoft.com/office/drawing/2014/main" id="{48EA87AF-1AAC-4CF4-BA3F-94B96602331F}"/>
              </a:ext>
            </a:extLst>
          </p:cNvPr>
          <p:cNvSpPr txBox="1"/>
          <p:nvPr/>
        </p:nvSpPr>
        <p:spPr>
          <a:xfrm>
            <a:off x="6095997" y="2607980"/>
            <a:ext cx="5442857" cy="555172"/>
          </a:xfrm>
          <a:prstGeom prst="rect">
            <a:avLst/>
          </a:prstGeom>
          <a:solidFill>
            <a:srgbClr val="FFFF00"/>
          </a:solidFill>
          <a:ln>
            <a:solidFill>
              <a:schemeClr val="tx1"/>
            </a:solidFill>
          </a:ln>
        </p:spPr>
        <p:txBody>
          <a:bodyPr wrap="square" rtlCol="0">
            <a:noAutofit/>
          </a:bodyPr>
          <a:lstStyle/>
          <a:p>
            <a:pPr algn="l"/>
            <a:r>
              <a:rPr lang="en-US" sz="1400" dirty="0"/>
              <a:t>Record Type: Each profile loads one type of user (Staff or Public). To process a different user type, another profile is needed.</a:t>
            </a:r>
          </a:p>
        </p:txBody>
      </p:sp>
      <p:cxnSp>
        <p:nvCxnSpPr>
          <p:cNvPr id="15" name="Straight Arrow Connector 14">
            <a:extLst>
              <a:ext uri="{FF2B5EF4-FFF2-40B4-BE49-F238E27FC236}">
                <a16:creationId xmlns:a16="http://schemas.microsoft.com/office/drawing/2014/main" id="{B4DC6A7A-DCA1-E8AD-9D4E-C204BBBDBFC7}"/>
              </a:ext>
            </a:extLst>
          </p:cNvPr>
          <p:cNvCxnSpPr>
            <a:cxnSpLocks/>
            <a:stCxn id="5" idx="1"/>
          </p:cNvCxnSpPr>
          <p:nvPr/>
        </p:nvCxnSpPr>
        <p:spPr>
          <a:xfrm flipH="1">
            <a:off x="2376674" y="2885566"/>
            <a:ext cx="3719323" cy="4550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97E1D34-8BD5-F346-7BC8-9BE2D8C2581A}"/>
              </a:ext>
            </a:extLst>
          </p:cNvPr>
          <p:cNvSpPr txBox="1"/>
          <p:nvPr/>
        </p:nvSpPr>
        <p:spPr>
          <a:xfrm>
            <a:off x="6096000" y="5327762"/>
            <a:ext cx="5442857" cy="564187"/>
          </a:xfrm>
          <a:prstGeom prst="rect">
            <a:avLst/>
          </a:prstGeom>
          <a:solidFill>
            <a:srgbClr val="FFFF00"/>
          </a:solidFill>
          <a:ln>
            <a:solidFill>
              <a:schemeClr val="tx1"/>
            </a:solidFill>
          </a:ln>
        </p:spPr>
        <p:txBody>
          <a:bodyPr wrap="square" rtlCol="0">
            <a:noAutofit/>
          </a:bodyPr>
          <a:lstStyle/>
          <a:p>
            <a:pPr algn="l"/>
            <a:r>
              <a:rPr lang="en-US" sz="1400" dirty="0"/>
              <a:t>Input File Path: This is where the file being imported is located on the FTP server.</a:t>
            </a:r>
          </a:p>
        </p:txBody>
      </p:sp>
      <p:cxnSp>
        <p:nvCxnSpPr>
          <p:cNvPr id="17" name="Straight Arrow Connector 16">
            <a:extLst>
              <a:ext uri="{FF2B5EF4-FFF2-40B4-BE49-F238E27FC236}">
                <a16:creationId xmlns:a16="http://schemas.microsoft.com/office/drawing/2014/main" id="{6BDB0224-C8F1-05DD-2DEC-CA9CB82E01F5}"/>
              </a:ext>
            </a:extLst>
          </p:cNvPr>
          <p:cNvCxnSpPr>
            <a:cxnSpLocks/>
            <a:stCxn id="16" idx="1"/>
          </p:cNvCxnSpPr>
          <p:nvPr/>
        </p:nvCxnSpPr>
        <p:spPr>
          <a:xfrm flipH="1" flipV="1">
            <a:off x="3373403" y="4335109"/>
            <a:ext cx="2722597" cy="12747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A20C107-56DA-068E-B1AC-EDA8454104AB}"/>
              </a:ext>
            </a:extLst>
          </p:cNvPr>
          <p:cNvSpPr txBox="1"/>
          <p:nvPr/>
        </p:nvSpPr>
        <p:spPr>
          <a:xfrm>
            <a:off x="3143757" y="6069401"/>
            <a:ext cx="2740939" cy="396209"/>
          </a:xfrm>
          <a:prstGeom prst="rect">
            <a:avLst/>
          </a:prstGeom>
          <a:solidFill>
            <a:srgbClr val="FFFF00"/>
          </a:solidFill>
          <a:ln>
            <a:solidFill>
              <a:schemeClr val="tx1"/>
            </a:solidFill>
          </a:ln>
        </p:spPr>
        <p:txBody>
          <a:bodyPr wrap="square" rtlCol="0">
            <a:noAutofit/>
          </a:bodyPr>
          <a:lstStyle/>
          <a:p>
            <a:pPr algn="l"/>
            <a:r>
              <a:rPr lang="en-US" sz="1400" dirty="0"/>
              <a:t>User XSD Version: Choose V. 2</a:t>
            </a:r>
          </a:p>
        </p:txBody>
      </p:sp>
      <p:cxnSp>
        <p:nvCxnSpPr>
          <p:cNvPr id="20" name="Straight Arrow Connector 19">
            <a:extLst>
              <a:ext uri="{FF2B5EF4-FFF2-40B4-BE49-F238E27FC236}">
                <a16:creationId xmlns:a16="http://schemas.microsoft.com/office/drawing/2014/main" id="{3AD3D7A3-80A0-C299-2B80-1A36DF7E6795}"/>
              </a:ext>
            </a:extLst>
          </p:cNvPr>
          <p:cNvCxnSpPr>
            <a:cxnSpLocks/>
          </p:cNvCxnSpPr>
          <p:nvPr/>
        </p:nvCxnSpPr>
        <p:spPr>
          <a:xfrm flipH="1" flipV="1">
            <a:off x="2111829" y="5090929"/>
            <a:ext cx="1360714" cy="9868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488C00A-273E-3056-51CE-F012776BD540}"/>
              </a:ext>
            </a:extLst>
          </p:cNvPr>
          <p:cNvSpPr txBox="1"/>
          <p:nvPr/>
        </p:nvSpPr>
        <p:spPr>
          <a:xfrm>
            <a:off x="6089540" y="5997322"/>
            <a:ext cx="5442857" cy="572654"/>
          </a:xfrm>
          <a:prstGeom prst="rect">
            <a:avLst/>
          </a:prstGeom>
          <a:solidFill>
            <a:srgbClr val="FFFF00"/>
          </a:solidFill>
          <a:ln>
            <a:solidFill>
              <a:schemeClr val="tx1"/>
            </a:solidFill>
          </a:ln>
        </p:spPr>
        <p:txBody>
          <a:bodyPr wrap="square" rtlCol="0">
            <a:noAutofit/>
          </a:bodyPr>
          <a:lstStyle/>
          <a:p>
            <a:pPr algn="l"/>
            <a:r>
              <a:rPr lang="en-US" sz="1400" dirty="0"/>
              <a:t>Schedule: This is when the job will automatically run if the job is defined as “Active”</a:t>
            </a:r>
          </a:p>
        </p:txBody>
      </p:sp>
      <p:cxnSp>
        <p:nvCxnSpPr>
          <p:cNvPr id="25" name="Straight Arrow Connector 24">
            <a:extLst>
              <a:ext uri="{FF2B5EF4-FFF2-40B4-BE49-F238E27FC236}">
                <a16:creationId xmlns:a16="http://schemas.microsoft.com/office/drawing/2014/main" id="{86FD222F-0B38-B753-DE0D-0C9F018AC2FE}"/>
              </a:ext>
            </a:extLst>
          </p:cNvPr>
          <p:cNvCxnSpPr>
            <a:cxnSpLocks/>
            <a:stCxn id="22" idx="1"/>
          </p:cNvCxnSpPr>
          <p:nvPr/>
        </p:nvCxnSpPr>
        <p:spPr>
          <a:xfrm flipH="1" flipV="1">
            <a:off x="3426820" y="4839489"/>
            <a:ext cx="2662720" cy="14441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7BCD8DC-FADB-D796-9127-B518FFE5CFB2}"/>
              </a:ext>
            </a:extLst>
          </p:cNvPr>
          <p:cNvSpPr txBox="1"/>
          <p:nvPr/>
        </p:nvSpPr>
        <p:spPr>
          <a:xfrm>
            <a:off x="6096000" y="4724253"/>
            <a:ext cx="5442857" cy="555172"/>
          </a:xfrm>
          <a:prstGeom prst="rect">
            <a:avLst/>
          </a:prstGeom>
          <a:solidFill>
            <a:srgbClr val="FFFF00"/>
          </a:solidFill>
          <a:ln>
            <a:solidFill>
              <a:schemeClr val="tx1"/>
            </a:solidFill>
          </a:ln>
        </p:spPr>
        <p:txBody>
          <a:bodyPr wrap="square" rtlCol="0">
            <a:noAutofit/>
          </a:bodyPr>
          <a:lstStyle/>
          <a:p>
            <a:pPr algn="l"/>
            <a:r>
              <a:rPr lang="en-US" sz="1400" dirty="0"/>
              <a:t>Unmatched Record: Determines if a record from the input file which does not exist in Alma will be added to Alma or rejected.</a:t>
            </a:r>
          </a:p>
        </p:txBody>
      </p:sp>
      <p:cxnSp>
        <p:nvCxnSpPr>
          <p:cNvPr id="30" name="Straight Arrow Connector 29">
            <a:extLst>
              <a:ext uri="{FF2B5EF4-FFF2-40B4-BE49-F238E27FC236}">
                <a16:creationId xmlns:a16="http://schemas.microsoft.com/office/drawing/2014/main" id="{21634214-9B70-D32F-7A99-DE894E5E4B80}"/>
              </a:ext>
            </a:extLst>
          </p:cNvPr>
          <p:cNvCxnSpPr>
            <a:cxnSpLocks/>
          </p:cNvCxnSpPr>
          <p:nvPr/>
        </p:nvCxnSpPr>
        <p:spPr>
          <a:xfrm flipH="1" flipV="1">
            <a:off x="2917372" y="4028171"/>
            <a:ext cx="3149556" cy="8808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B2CC496-8712-6B02-D950-A4ADD4BA10E3}"/>
              </a:ext>
            </a:extLst>
          </p:cNvPr>
          <p:cNvSpPr txBox="1"/>
          <p:nvPr/>
        </p:nvSpPr>
        <p:spPr>
          <a:xfrm>
            <a:off x="6095997" y="4103767"/>
            <a:ext cx="5442857" cy="555172"/>
          </a:xfrm>
          <a:prstGeom prst="rect">
            <a:avLst/>
          </a:prstGeom>
          <a:solidFill>
            <a:srgbClr val="FFFF00"/>
          </a:solidFill>
          <a:ln>
            <a:solidFill>
              <a:schemeClr val="tx1"/>
            </a:solidFill>
          </a:ln>
        </p:spPr>
        <p:txBody>
          <a:bodyPr wrap="square" rtlCol="0">
            <a:noAutofit/>
          </a:bodyPr>
          <a:lstStyle/>
          <a:p>
            <a:pPr algn="l"/>
            <a:r>
              <a:rPr lang="en-US" sz="1400" dirty="0"/>
              <a:t>Synchronization Type: Swap All means that existing user records will be replaced by matching incoming user records. </a:t>
            </a:r>
          </a:p>
        </p:txBody>
      </p:sp>
      <p:cxnSp>
        <p:nvCxnSpPr>
          <p:cNvPr id="37" name="Straight Arrow Connector 36">
            <a:extLst>
              <a:ext uri="{FF2B5EF4-FFF2-40B4-BE49-F238E27FC236}">
                <a16:creationId xmlns:a16="http://schemas.microsoft.com/office/drawing/2014/main" id="{3DD01791-AE46-E8BA-0E7B-F216A1CD86A8}"/>
              </a:ext>
            </a:extLst>
          </p:cNvPr>
          <p:cNvCxnSpPr>
            <a:cxnSpLocks/>
          </p:cNvCxnSpPr>
          <p:nvPr/>
        </p:nvCxnSpPr>
        <p:spPr>
          <a:xfrm flipH="1" flipV="1">
            <a:off x="2405743" y="3706036"/>
            <a:ext cx="3661185" cy="67047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9FA6407-7E90-43E5-753A-DFD8B26CD60E}"/>
              </a:ext>
            </a:extLst>
          </p:cNvPr>
          <p:cNvSpPr txBox="1"/>
          <p:nvPr/>
        </p:nvSpPr>
        <p:spPr>
          <a:xfrm>
            <a:off x="6095997" y="3690256"/>
            <a:ext cx="5442857" cy="348183"/>
          </a:xfrm>
          <a:prstGeom prst="rect">
            <a:avLst/>
          </a:prstGeom>
          <a:solidFill>
            <a:srgbClr val="FFFF00"/>
          </a:solidFill>
          <a:ln>
            <a:solidFill>
              <a:schemeClr val="tx1"/>
            </a:solidFill>
          </a:ln>
        </p:spPr>
        <p:txBody>
          <a:bodyPr wrap="square" rtlCol="0">
            <a:noAutofit/>
          </a:bodyPr>
          <a:lstStyle/>
          <a:p>
            <a:pPr algn="l"/>
            <a:r>
              <a:rPr lang="en-US" sz="1400" dirty="0"/>
              <a:t>Match ID Type: The identifier type to use to match existing users.</a:t>
            </a:r>
          </a:p>
        </p:txBody>
      </p:sp>
      <p:cxnSp>
        <p:nvCxnSpPr>
          <p:cNvPr id="40" name="Straight Arrow Connector 39">
            <a:extLst>
              <a:ext uri="{FF2B5EF4-FFF2-40B4-BE49-F238E27FC236}">
                <a16:creationId xmlns:a16="http://schemas.microsoft.com/office/drawing/2014/main" id="{0B561C61-616E-A378-FD9B-6CCAEE9058FA}"/>
              </a:ext>
            </a:extLst>
          </p:cNvPr>
          <p:cNvCxnSpPr>
            <a:cxnSpLocks/>
          </p:cNvCxnSpPr>
          <p:nvPr/>
        </p:nvCxnSpPr>
        <p:spPr>
          <a:xfrm flipH="1" flipV="1">
            <a:off x="8810969" y="3363678"/>
            <a:ext cx="595257" cy="2713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D9524191-94AE-98D0-9F97-874F0663FC1F}"/>
              </a:ext>
            </a:extLst>
          </p:cNvPr>
          <p:cNvSpPr txBox="1"/>
          <p:nvPr/>
        </p:nvSpPr>
        <p:spPr>
          <a:xfrm>
            <a:off x="51247" y="2048377"/>
            <a:ext cx="4956182" cy="513802"/>
          </a:xfrm>
          <a:prstGeom prst="rect">
            <a:avLst/>
          </a:prstGeom>
          <a:solidFill>
            <a:srgbClr val="FFFF00"/>
          </a:solidFill>
          <a:ln>
            <a:solidFill>
              <a:schemeClr val="tx1"/>
            </a:solidFill>
          </a:ln>
        </p:spPr>
        <p:txBody>
          <a:bodyPr wrap="square" rtlCol="0">
            <a:noAutofit/>
          </a:bodyPr>
          <a:lstStyle/>
          <a:p>
            <a:pPr algn="l"/>
            <a:r>
              <a:rPr lang="en-US" sz="1400" dirty="0"/>
              <a:t>Active: If Active then job will run according to schedule.  If Inactive it will run when clicking the “Run” button. </a:t>
            </a:r>
          </a:p>
        </p:txBody>
      </p:sp>
      <p:cxnSp>
        <p:nvCxnSpPr>
          <p:cNvPr id="46" name="Straight Arrow Connector 45">
            <a:extLst>
              <a:ext uri="{FF2B5EF4-FFF2-40B4-BE49-F238E27FC236}">
                <a16:creationId xmlns:a16="http://schemas.microsoft.com/office/drawing/2014/main" id="{170F2432-1F61-F895-0B9D-60FD80652D96}"/>
              </a:ext>
            </a:extLst>
          </p:cNvPr>
          <p:cNvCxnSpPr>
            <a:cxnSpLocks/>
          </p:cNvCxnSpPr>
          <p:nvPr/>
        </p:nvCxnSpPr>
        <p:spPr>
          <a:xfrm flipH="1">
            <a:off x="1698171" y="2558023"/>
            <a:ext cx="603379" cy="3275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750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BC0985-78F1-B76E-A02D-1A36FA16BDC0}"/>
              </a:ext>
            </a:extLst>
          </p:cNvPr>
          <p:cNvPicPr>
            <a:picLocks noChangeAspect="1"/>
          </p:cNvPicPr>
          <p:nvPr/>
        </p:nvPicPr>
        <p:blipFill>
          <a:blip r:embed="rId2"/>
          <a:stretch>
            <a:fillRect/>
          </a:stretch>
        </p:blipFill>
        <p:spPr>
          <a:xfrm>
            <a:off x="0" y="2588502"/>
            <a:ext cx="12192000" cy="3640428"/>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Configuring an Integration Profile of type Users</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13</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Fill in the fields for the “Export User By Conditions” section.</a:t>
            </a:r>
          </a:p>
        </p:txBody>
      </p:sp>
      <p:sp>
        <p:nvSpPr>
          <p:cNvPr id="5" name="TextBox 4">
            <a:extLst>
              <a:ext uri="{FF2B5EF4-FFF2-40B4-BE49-F238E27FC236}">
                <a16:creationId xmlns:a16="http://schemas.microsoft.com/office/drawing/2014/main" id="{48EA87AF-1AAC-4CF4-BA3F-94B96602331F}"/>
              </a:ext>
            </a:extLst>
          </p:cNvPr>
          <p:cNvSpPr txBox="1"/>
          <p:nvPr/>
        </p:nvSpPr>
        <p:spPr>
          <a:xfrm>
            <a:off x="6091024" y="2525784"/>
            <a:ext cx="6001068" cy="555172"/>
          </a:xfrm>
          <a:prstGeom prst="rect">
            <a:avLst/>
          </a:prstGeom>
          <a:solidFill>
            <a:srgbClr val="FFFF00"/>
          </a:solidFill>
          <a:ln>
            <a:solidFill>
              <a:schemeClr val="tx1"/>
            </a:solidFill>
          </a:ln>
        </p:spPr>
        <p:txBody>
          <a:bodyPr wrap="square" rtlCol="0">
            <a:noAutofit/>
          </a:bodyPr>
          <a:lstStyle/>
          <a:p>
            <a:pPr algn="l"/>
            <a:r>
              <a:rPr lang="en-US" sz="1400" dirty="0"/>
              <a:t>User Groups: The user group(s) to export. If no value is specified, users with any user group are exported.</a:t>
            </a:r>
          </a:p>
        </p:txBody>
      </p:sp>
      <p:cxnSp>
        <p:nvCxnSpPr>
          <p:cNvPr id="15" name="Straight Arrow Connector 14">
            <a:extLst>
              <a:ext uri="{FF2B5EF4-FFF2-40B4-BE49-F238E27FC236}">
                <a16:creationId xmlns:a16="http://schemas.microsoft.com/office/drawing/2014/main" id="{B4DC6A7A-DCA1-E8AD-9D4E-C204BBBDBFC7}"/>
              </a:ext>
            </a:extLst>
          </p:cNvPr>
          <p:cNvCxnSpPr>
            <a:cxnSpLocks/>
          </p:cNvCxnSpPr>
          <p:nvPr/>
        </p:nvCxnSpPr>
        <p:spPr>
          <a:xfrm flipH="1">
            <a:off x="2847583" y="2469539"/>
            <a:ext cx="2497303" cy="8860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97E1D34-8BD5-F346-7BC8-9BE2D8C2581A}"/>
              </a:ext>
            </a:extLst>
          </p:cNvPr>
          <p:cNvSpPr txBox="1"/>
          <p:nvPr/>
        </p:nvSpPr>
        <p:spPr>
          <a:xfrm>
            <a:off x="6091024" y="4394097"/>
            <a:ext cx="6001068" cy="532958"/>
          </a:xfrm>
          <a:prstGeom prst="rect">
            <a:avLst/>
          </a:prstGeom>
          <a:solidFill>
            <a:srgbClr val="FFFF00"/>
          </a:solidFill>
          <a:ln>
            <a:solidFill>
              <a:schemeClr val="tx1"/>
            </a:solidFill>
          </a:ln>
        </p:spPr>
        <p:txBody>
          <a:bodyPr wrap="square" rtlCol="0">
            <a:noAutofit/>
          </a:bodyPr>
          <a:lstStyle/>
          <a:p>
            <a:pPr algn="l"/>
            <a:r>
              <a:rPr lang="en-US" sz="1400" dirty="0"/>
              <a:t>Threshold Amount: The users (of the selected groups and block types) whose fines/fees exceed the stipulated threshold are exported. </a:t>
            </a:r>
          </a:p>
        </p:txBody>
      </p:sp>
      <p:cxnSp>
        <p:nvCxnSpPr>
          <p:cNvPr id="17" name="Straight Arrow Connector 16">
            <a:extLst>
              <a:ext uri="{FF2B5EF4-FFF2-40B4-BE49-F238E27FC236}">
                <a16:creationId xmlns:a16="http://schemas.microsoft.com/office/drawing/2014/main" id="{6BDB0224-C8F1-05DD-2DEC-CA9CB82E01F5}"/>
              </a:ext>
            </a:extLst>
          </p:cNvPr>
          <p:cNvCxnSpPr>
            <a:cxnSpLocks/>
            <a:stCxn id="16" idx="1"/>
          </p:cNvCxnSpPr>
          <p:nvPr/>
        </p:nvCxnSpPr>
        <p:spPr>
          <a:xfrm flipH="1">
            <a:off x="1948543" y="4660576"/>
            <a:ext cx="4142481" cy="260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A20C107-56DA-068E-B1AC-EDA8454104AB}"/>
              </a:ext>
            </a:extLst>
          </p:cNvPr>
          <p:cNvSpPr txBox="1"/>
          <p:nvPr/>
        </p:nvSpPr>
        <p:spPr>
          <a:xfrm>
            <a:off x="6076490" y="5479749"/>
            <a:ext cx="6054312" cy="555172"/>
          </a:xfrm>
          <a:prstGeom prst="rect">
            <a:avLst/>
          </a:prstGeom>
          <a:solidFill>
            <a:srgbClr val="FFFF00"/>
          </a:solidFill>
          <a:ln>
            <a:solidFill>
              <a:schemeClr val="tx1"/>
            </a:solidFill>
          </a:ln>
        </p:spPr>
        <p:txBody>
          <a:bodyPr wrap="square" rtlCol="0">
            <a:noAutofit/>
          </a:bodyPr>
          <a:lstStyle/>
          <a:p>
            <a:pPr algn="l"/>
            <a:r>
              <a:rPr lang="en-US" sz="1400" dirty="0"/>
              <a:t>Output File Path: This is where the file being exported will be located on the FTP server.</a:t>
            </a:r>
          </a:p>
        </p:txBody>
      </p:sp>
      <p:cxnSp>
        <p:nvCxnSpPr>
          <p:cNvPr id="20" name="Straight Arrow Connector 19">
            <a:extLst>
              <a:ext uri="{FF2B5EF4-FFF2-40B4-BE49-F238E27FC236}">
                <a16:creationId xmlns:a16="http://schemas.microsoft.com/office/drawing/2014/main" id="{3AD3D7A3-80A0-C299-2B80-1A36DF7E6795}"/>
              </a:ext>
            </a:extLst>
          </p:cNvPr>
          <p:cNvCxnSpPr>
            <a:cxnSpLocks/>
            <a:stCxn id="19" idx="1"/>
          </p:cNvCxnSpPr>
          <p:nvPr/>
        </p:nvCxnSpPr>
        <p:spPr>
          <a:xfrm flipH="1" flipV="1">
            <a:off x="2644536" y="5376294"/>
            <a:ext cx="3431954" cy="3810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488C00A-273E-3056-51CE-F012776BD540}"/>
              </a:ext>
            </a:extLst>
          </p:cNvPr>
          <p:cNvSpPr txBox="1"/>
          <p:nvPr/>
        </p:nvSpPr>
        <p:spPr>
          <a:xfrm>
            <a:off x="6091024" y="4985279"/>
            <a:ext cx="6001068" cy="394534"/>
          </a:xfrm>
          <a:prstGeom prst="rect">
            <a:avLst/>
          </a:prstGeom>
          <a:solidFill>
            <a:srgbClr val="FFFF00"/>
          </a:solidFill>
          <a:ln>
            <a:solidFill>
              <a:schemeClr val="tx1"/>
            </a:solidFill>
          </a:ln>
        </p:spPr>
        <p:txBody>
          <a:bodyPr wrap="square" rtlCol="0">
            <a:noAutofit/>
          </a:bodyPr>
          <a:lstStyle/>
          <a:p>
            <a:pPr algn="l"/>
            <a:r>
              <a:rPr lang="en-US" sz="1400" dirty="0"/>
              <a:t>Users With Active Loans: Export only users that have active loans.</a:t>
            </a:r>
          </a:p>
        </p:txBody>
      </p:sp>
      <p:cxnSp>
        <p:nvCxnSpPr>
          <p:cNvPr id="25" name="Straight Arrow Connector 24">
            <a:extLst>
              <a:ext uri="{FF2B5EF4-FFF2-40B4-BE49-F238E27FC236}">
                <a16:creationId xmlns:a16="http://schemas.microsoft.com/office/drawing/2014/main" id="{86FD222F-0B38-B753-DE0D-0C9F018AC2FE}"/>
              </a:ext>
            </a:extLst>
          </p:cNvPr>
          <p:cNvCxnSpPr>
            <a:cxnSpLocks/>
            <a:stCxn id="22" idx="1"/>
          </p:cNvCxnSpPr>
          <p:nvPr/>
        </p:nvCxnSpPr>
        <p:spPr>
          <a:xfrm flipH="1" flipV="1">
            <a:off x="1948543" y="5061934"/>
            <a:ext cx="4142481" cy="1206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7BCD8DC-FADB-D796-9127-B518FFE5CFB2}"/>
              </a:ext>
            </a:extLst>
          </p:cNvPr>
          <p:cNvSpPr txBox="1"/>
          <p:nvPr/>
        </p:nvSpPr>
        <p:spPr>
          <a:xfrm>
            <a:off x="6091024" y="3787103"/>
            <a:ext cx="6001068" cy="532957"/>
          </a:xfrm>
          <a:prstGeom prst="rect">
            <a:avLst/>
          </a:prstGeom>
          <a:solidFill>
            <a:srgbClr val="FFFF00"/>
          </a:solidFill>
          <a:ln>
            <a:solidFill>
              <a:schemeClr val="tx1"/>
            </a:solidFill>
          </a:ln>
        </p:spPr>
        <p:txBody>
          <a:bodyPr wrap="square" rtlCol="0">
            <a:noAutofit/>
          </a:bodyPr>
          <a:lstStyle/>
          <a:p>
            <a:pPr algn="l"/>
            <a:r>
              <a:rPr lang="en-US" sz="1400" dirty="0"/>
              <a:t>Fine/Fee Age (Days): The users (of the selected groups and block types) whose fines/fees are older than the number of days are exported. </a:t>
            </a:r>
          </a:p>
        </p:txBody>
      </p:sp>
      <p:cxnSp>
        <p:nvCxnSpPr>
          <p:cNvPr id="30" name="Straight Arrow Connector 29">
            <a:extLst>
              <a:ext uri="{FF2B5EF4-FFF2-40B4-BE49-F238E27FC236}">
                <a16:creationId xmlns:a16="http://schemas.microsoft.com/office/drawing/2014/main" id="{21634214-9B70-D32F-7A99-DE894E5E4B80}"/>
              </a:ext>
            </a:extLst>
          </p:cNvPr>
          <p:cNvCxnSpPr>
            <a:cxnSpLocks/>
            <a:stCxn id="29" idx="1"/>
          </p:cNvCxnSpPr>
          <p:nvPr/>
        </p:nvCxnSpPr>
        <p:spPr>
          <a:xfrm flipH="1">
            <a:off x="2111829" y="4053582"/>
            <a:ext cx="3979195" cy="2664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B2CC496-8712-6B02-D950-A4ADD4BA10E3}"/>
              </a:ext>
            </a:extLst>
          </p:cNvPr>
          <p:cNvSpPr txBox="1"/>
          <p:nvPr/>
        </p:nvSpPr>
        <p:spPr>
          <a:xfrm>
            <a:off x="6091024" y="3145336"/>
            <a:ext cx="6001068" cy="555172"/>
          </a:xfrm>
          <a:prstGeom prst="rect">
            <a:avLst/>
          </a:prstGeom>
          <a:solidFill>
            <a:srgbClr val="FFFF00"/>
          </a:solidFill>
          <a:ln>
            <a:solidFill>
              <a:schemeClr val="tx1"/>
            </a:solidFill>
          </a:ln>
        </p:spPr>
        <p:txBody>
          <a:bodyPr wrap="square" rtlCol="0">
            <a:noAutofit/>
          </a:bodyPr>
          <a:lstStyle/>
          <a:p>
            <a:pPr algn="l"/>
            <a:r>
              <a:rPr lang="en-US" sz="1400" dirty="0"/>
              <a:t>Block Types: Users with these block types will be exported. If no value is specified, users with any block type are exported.</a:t>
            </a:r>
          </a:p>
        </p:txBody>
      </p:sp>
      <p:cxnSp>
        <p:nvCxnSpPr>
          <p:cNvPr id="37" name="Straight Arrow Connector 36">
            <a:extLst>
              <a:ext uri="{FF2B5EF4-FFF2-40B4-BE49-F238E27FC236}">
                <a16:creationId xmlns:a16="http://schemas.microsoft.com/office/drawing/2014/main" id="{3DD01791-AE46-E8BA-0E7B-F216A1CD86A8}"/>
              </a:ext>
            </a:extLst>
          </p:cNvPr>
          <p:cNvCxnSpPr>
            <a:cxnSpLocks/>
            <a:stCxn id="5" idx="1"/>
          </p:cNvCxnSpPr>
          <p:nvPr/>
        </p:nvCxnSpPr>
        <p:spPr>
          <a:xfrm flipH="1">
            <a:off x="4127912" y="2803370"/>
            <a:ext cx="1963112" cy="8471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9FA6407-7E90-43E5-753A-DFD8B26CD60E}"/>
              </a:ext>
            </a:extLst>
          </p:cNvPr>
          <p:cNvSpPr txBox="1"/>
          <p:nvPr/>
        </p:nvSpPr>
        <p:spPr>
          <a:xfrm>
            <a:off x="5236029" y="2078245"/>
            <a:ext cx="5442857" cy="348183"/>
          </a:xfrm>
          <a:prstGeom prst="rect">
            <a:avLst/>
          </a:prstGeom>
          <a:solidFill>
            <a:srgbClr val="FFFF00"/>
          </a:solidFill>
          <a:ln>
            <a:solidFill>
              <a:schemeClr val="tx1"/>
            </a:solidFill>
          </a:ln>
        </p:spPr>
        <p:txBody>
          <a:bodyPr wrap="square" rtlCol="0">
            <a:noAutofit/>
          </a:bodyPr>
          <a:lstStyle/>
          <a:p>
            <a:pPr algn="l"/>
            <a:r>
              <a:rPr lang="en-US" sz="1400" dirty="0"/>
              <a:t>User ID Type: The identifier type to use to match existing users.</a:t>
            </a:r>
          </a:p>
        </p:txBody>
      </p:sp>
      <p:cxnSp>
        <p:nvCxnSpPr>
          <p:cNvPr id="40" name="Straight Arrow Connector 39">
            <a:extLst>
              <a:ext uri="{FF2B5EF4-FFF2-40B4-BE49-F238E27FC236}">
                <a16:creationId xmlns:a16="http://schemas.microsoft.com/office/drawing/2014/main" id="{0B561C61-616E-A378-FD9B-6CCAEE9058FA}"/>
              </a:ext>
            </a:extLst>
          </p:cNvPr>
          <p:cNvCxnSpPr>
            <a:cxnSpLocks/>
            <a:stCxn id="32" idx="1"/>
          </p:cNvCxnSpPr>
          <p:nvPr/>
        </p:nvCxnSpPr>
        <p:spPr>
          <a:xfrm flipH="1">
            <a:off x="2847583" y="3422922"/>
            <a:ext cx="3243441" cy="5666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D9524191-94AE-98D0-9F97-874F0663FC1F}"/>
              </a:ext>
            </a:extLst>
          </p:cNvPr>
          <p:cNvSpPr txBox="1"/>
          <p:nvPr/>
        </p:nvSpPr>
        <p:spPr>
          <a:xfrm>
            <a:off x="51247" y="2048377"/>
            <a:ext cx="4956182" cy="513802"/>
          </a:xfrm>
          <a:prstGeom prst="rect">
            <a:avLst/>
          </a:prstGeom>
          <a:solidFill>
            <a:srgbClr val="FFFF00"/>
          </a:solidFill>
          <a:ln>
            <a:solidFill>
              <a:schemeClr val="tx1"/>
            </a:solidFill>
          </a:ln>
        </p:spPr>
        <p:txBody>
          <a:bodyPr wrap="square" rtlCol="0">
            <a:noAutofit/>
          </a:bodyPr>
          <a:lstStyle/>
          <a:p>
            <a:pPr algn="l"/>
            <a:r>
              <a:rPr lang="en-US" sz="1400" dirty="0"/>
              <a:t>Active: If Active then job will run according to schedule.  If Inactive it will run when clicking the “Run” button. </a:t>
            </a:r>
          </a:p>
        </p:txBody>
      </p:sp>
      <p:cxnSp>
        <p:nvCxnSpPr>
          <p:cNvPr id="46" name="Straight Arrow Connector 45">
            <a:extLst>
              <a:ext uri="{FF2B5EF4-FFF2-40B4-BE49-F238E27FC236}">
                <a16:creationId xmlns:a16="http://schemas.microsoft.com/office/drawing/2014/main" id="{170F2432-1F61-F895-0B9D-60FD80652D96}"/>
              </a:ext>
            </a:extLst>
          </p:cNvPr>
          <p:cNvCxnSpPr>
            <a:cxnSpLocks/>
          </p:cNvCxnSpPr>
          <p:nvPr/>
        </p:nvCxnSpPr>
        <p:spPr>
          <a:xfrm flipH="1">
            <a:off x="1698171" y="2558023"/>
            <a:ext cx="603379" cy="3275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16C6519E-A7F5-604E-B489-5AA4B2B4CB73}"/>
              </a:ext>
            </a:extLst>
          </p:cNvPr>
          <p:cNvSpPr txBox="1"/>
          <p:nvPr/>
        </p:nvSpPr>
        <p:spPr>
          <a:xfrm>
            <a:off x="2734576" y="6220695"/>
            <a:ext cx="4678595" cy="555172"/>
          </a:xfrm>
          <a:prstGeom prst="rect">
            <a:avLst/>
          </a:prstGeom>
          <a:solidFill>
            <a:srgbClr val="FFFF00"/>
          </a:solidFill>
          <a:ln>
            <a:solidFill>
              <a:schemeClr val="tx1"/>
            </a:solidFill>
          </a:ln>
        </p:spPr>
        <p:txBody>
          <a:bodyPr wrap="square" rtlCol="0">
            <a:noAutofit/>
          </a:bodyPr>
          <a:lstStyle/>
          <a:p>
            <a:pPr algn="l"/>
            <a:r>
              <a:rPr lang="en-US" sz="1400" dirty="0"/>
              <a:t>Schedule: Relevant when the job is defined as “Active”, determines when the job will automatically run.</a:t>
            </a:r>
          </a:p>
        </p:txBody>
      </p:sp>
      <p:cxnSp>
        <p:nvCxnSpPr>
          <p:cNvPr id="50" name="Straight Arrow Connector 49">
            <a:extLst>
              <a:ext uri="{FF2B5EF4-FFF2-40B4-BE49-F238E27FC236}">
                <a16:creationId xmlns:a16="http://schemas.microsoft.com/office/drawing/2014/main" id="{16504AAA-DBF0-8DB2-62BE-91B1A4843A3C}"/>
              </a:ext>
            </a:extLst>
          </p:cNvPr>
          <p:cNvCxnSpPr>
            <a:cxnSpLocks/>
          </p:cNvCxnSpPr>
          <p:nvPr/>
        </p:nvCxnSpPr>
        <p:spPr>
          <a:xfrm flipH="1" flipV="1">
            <a:off x="2583338" y="5714029"/>
            <a:ext cx="584405" cy="4805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2964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B60313B-38AC-958E-0993-D8512A58AF68}"/>
              </a:ext>
            </a:extLst>
          </p:cNvPr>
          <p:cNvPicPr>
            <a:picLocks noChangeAspect="1"/>
          </p:cNvPicPr>
          <p:nvPr/>
        </p:nvPicPr>
        <p:blipFill>
          <a:blip r:embed="rId2"/>
          <a:stretch>
            <a:fillRect/>
          </a:stretch>
        </p:blipFill>
        <p:spPr>
          <a:xfrm>
            <a:off x="0" y="2573907"/>
            <a:ext cx="12192000" cy="3321269"/>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Configuring an Integration Profile of type Users</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14</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Fill in the fields for the “Export Users” section.</a:t>
            </a:r>
          </a:p>
        </p:txBody>
      </p:sp>
      <p:sp>
        <p:nvSpPr>
          <p:cNvPr id="5" name="TextBox 4">
            <a:extLst>
              <a:ext uri="{FF2B5EF4-FFF2-40B4-BE49-F238E27FC236}">
                <a16:creationId xmlns:a16="http://schemas.microsoft.com/office/drawing/2014/main" id="{48EA87AF-1AAC-4CF4-BA3F-94B96602331F}"/>
              </a:ext>
            </a:extLst>
          </p:cNvPr>
          <p:cNvSpPr txBox="1"/>
          <p:nvPr/>
        </p:nvSpPr>
        <p:spPr>
          <a:xfrm>
            <a:off x="6076490" y="2187457"/>
            <a:ext cx="6001068" cy="555172"/>
          </a:xfrm>
          <a:prstGeom prst="rect">
            <a:avLst/>
          </a:prstGeom>
          <a:solidFill>
            <a:srgbClr val="FFFF00"/>
          </a:solidFill>
          <a:ln>
            <a:solidFill>
              <a:schemeClr val="tx1"/>
            </a:solidFill>
          </a:ln>
        </p:spPr>
        <p:txBody>
          <a:bodyPr wrap="square" rtlCol="0">
            <a:noAutofit/>
          </a:bodyPr>
          <a:lstStyle/>
          <a:p>
            <a:pPr algn="l"/>
            <a:r>
              <a:rPr lang="en-US" sz="1400" dirty="0"/>
              <a:t>User Groups: The user group(s) to export. If no value is specified, users with any user group are exported.</a:t>
            </a:r>
          </a:p>
        </p:txBody>
      </p:sp>
      <p:cxnSp>
        <p:nvCxnSpPr>
          <p:cNvPr id="17" name="Straight Arrow Connector 16">
            <a:extLst>
              <a:ext uri="{FF2B5EF4-FFF2-40B4-BE49-F238E27FC236}">
                <a16:creationId xmlns:a16="http://schemas.microsoft.com/office/drawing/2014/main" id="{6BDB0224-C8F1-05DD-2DEC-CA9CB82E01F5}"/>
              </a:ext>
            </a:extLst>
          </p:cNvPr>
          <p:cNvCxnSpPr>
            <a:cxnSpLocks/>
          </p:cNvCxnSpPr>
          <p:nvPr/>
        </p:nvCxnSpPr>
        <p:spPr>
          <a:xfrm flipH="1" flipV="1">
            <a:off x="2193978" y="4334020"/>
            <a:ext cx="3897046" cy="3265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A20C107-56DA-068E-B1AC-EDA8454104AB}"/>
              </a:ext>
            </a:extLst>
          </p:cNvPr>
          <p:cNvSpPr txBox="1"/>
          <p:nvPr/>
        </p:nvSpPr>
        <p:spPr>
          <a:xfrm>
            <a:off x="6076490" y="5360003"/>
            <a:ext cx="6054312" cy="555172"/>
          </a:xfrm>
          <a:prstGeom prst="rect">
            <a:avLst/>
          </a:prstGeom>
          <a:solidFill>
            <a:srgbClr val="FFFF00"/>
          </a:solidFill>
          <a:ln>
            <a:solidFill>
              <a:schemeClr val="tx1"/>
            </a:solidFill>
          </a:ln>
        </p:spPr>
        <p:txBody>
          <a:bodyPr wrap="square" rtlCol="0">
            <a:noAutofit/>
          </a:bodyPr>
          <a:lstStyle/>
          <a:p>
            <a:pPr algn="l"/>
            <a:r>
              <a:rPr lang="en-US" sz="1400" dirty="0"/>
              <a:t>Output File Path: This is where the file being exported will be located on the FTP server.</a:t>
            </a:r>
          </a:p>
        </p:txBody>
      </p:sp>
      <p:cxnSp>
        <p:nvCxnSpPr>
          <p:cNvPr id="20" name="Straight Arrow Connector 19">
            <a:extLst>
              <a:ext uri="{FF2B5EF4-FFF2-40B4-BE49-F238E27FC236}">
                <a16:creationId xmlns:a16="http://schemas.microsoft.com/office/drawing/2014/main" id="{3AD3D7A3-80A0-C299-2B80-1A36DF7E6795}"/>
              </a:ext>
            </a:extLst>
          </p:cNvPr>
          <p:cNvCxnSpPr>
            <a:cxnSpLocks/>
            <a:stCxn id="49" idx="1"/>
          </p:cNvCxnSpPr>
          <p:nvPr/>
        </p:nvCxnSpPr>
        <p:spPr>
          <a:xfrm flipH="1" flipV="1">
            <a:off x="2875540" y="4996782"/>
            <a:ext cx="3181437" cy="12848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6FD222F-0B38-B753-DE0D-0C9F018AC2FE}"/>
              </a:ext>
            </a:extLst>
          </p:cNvPr>
          <p:cNvCxnSpPr>
            <a:cxnSpLocks/>
          </p:cNvCxnSpPr>
          <p:nvPr/>
        </p:nvCxnSpPr>
        <p:spPr>
          <a:xfrm flipH="1" flipV="1">
            <a:off x="2734576" y="4691266"/>
            <a:ext cx="3280716" cy="8563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634214-9B70-D32F-7A99-DE894E5E4B80}"/>
              </a:ext>
            </a:extLst>
          </p:cNvPr>
          <p:cNvCxnSpPr>
            <a:cxnSpLocks/>
          </p:cNvCxnSpPr>
          <p:nvPr/>
        </p:nvCxnSpPr>
        <p:spPr>
          <a:xfrm flipH="1">
            <a:off x="2193978" y="3919967"/>
            <a:ext cx="3882512" cy="1151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B2CC496-8712-6B02-D950-A4ADD4BA10E3}"/>
              </a:ext>
            </a:extLst>
          </p:cNvPr>
          <p:cNvSpPr txBox="1"/>
          <p:nvPr/>
        </p:nvSpPr>
        <p:spPr>
          <a:xfrm>
            <a:off x="6076490" y="2828767"/>
            <a:ext cx="6001068" cy="759395"/>
          </a:xfrm>
          <a:prstGeom prst="rect">
            <a:avLst/>
          </a:prstGeom>
          <a:solidFill>
            <a:srgbClr val="FFFF00"/>
          </a:solidFill>
          <a:ln>
            <a:solidFill>
              <a:schemeClr val="tx1"/>
            </a:solidFill>
          </a:ln>
        </p:spPr>
        <p:txBody>
          <a:bodyPr wrap="square" rtlCol="0">
            <a:noAutofit/>
          </a:bodyPr>
          <a:lstStyle/>
          <a:p>
            <a:pPr algn="l"/>
            <a:r>
              <a:rPr lang="en-US" sz="1400" dirty="0"/>
              <a:t>Days Since Creation: The number of days since the patron record was created in Alma. For example, if 10 is specified then users created in the past 10 days are included in the export.</a:t>
            </a:r>
          </a:p>
        </p:txBody>
      </p:sp>
      <p:cxnSp>
        <p:nvCxnSpPr>
          <p:cNvPr id="37" name="Straight Arrow Connector 36">
            <a:extLst>
              <a:ext uri="{FF2B5EF4-FFF2-40B4-BE49-F238E27FC236}">
                <a16:creationId xmlns:a16="http://schemas.microsoft.com/office/drawing/2014/main" id="{3DD01791-AE46-E8BA-0E7B-F216A1CD86A8}"/>
              </a:ext>
            </a:extLst>
          </p:cNvPr>
          <p:cNvCxnSpPr>
            <a:cxnSpLocks/>
            <a:stCxn id="5" idx="1"/>
          </p:cNvCxnSpPr>
          <p:nvPr/>
        </p:nvCxnSpPr>
        <p:spPr>
          <a:xfrm flipH="1">
            <a:off x="3167743" y="2465043"/>
            <a:ext cx="2908747" cy="7333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0B561C61-616E-A378-FD9B-6CCAEE9058FA}"/>
              </a:ext>
            </a:extLst>
          </p:cNvPr>
          <p:cNvCxnSpPr>
            <a:cxnSpLocks/>
            <a:stCxn id="32" idx="1"/>
          </p:cNvCxnSpPr>
          <p:nvPr/>
        </p:nvCxnSpPr>
        <p:spPr>
          <a:xfrm flipH="1">
            <a:off x="2301550" y="3208465"/>
            <a:ext cx="3774940" cy="5037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D9524191-94AE-98D0-9F97-874F0663FC1F}"/>
              </a:ext>
            </a:extLst>
          </p:cNvPr>
          <p:cNvSpPr txBox="1"/>
          <p:nvPr/>
        </p:nvSpPr>
        <p:spPr>
          <a:xfrm>
            <a:off x="51247" y="2048377"/>
            <a:ext cx="4956182" cy="513802"/>
          </a:xfrm>
          <a:prstGeom prst="rect">
            <a:avLst/>
          </a:prstGeom>
          <a:solidFill>
            <a:srgbClr val="FFFF00"/>
          </a:solidFill>
          <a:ln>
            <a:solidFill>
              <a:schemeClr val="tx1"/>
            </a:solidFill>
          </a:ln>
        </p:spPr>
        <p:txBody>
          <a:bodyPr wrap="square" rtlCol="0">
            <a:noAutofit/>
          </a:bodyPr>
          <a:lstStyle/>
          <a:p>
            <a:pPr algn="l"/>
            <a:r>
              <a:rPr lang="en-US" sz="1400" dirty="0"/>
              <a:t>Active: If Active then job will run according to schedule.  If Inactive it will run when clicking the “Run” button. </a:t>
            </a:r>
          </a:p>
        </p:txBody>
      </p:sp>
      <p:cxnSp>
        <p:nvCxnSpPr>
          <p:cNvPr id="46" name="Straight Arrow Connector 45">
            <a:extLst>
              <a:ext uri="{FF2B5EF4-FFF2-40B4-BE49-F238E27FC236}">
                <a16:creationId xmlns:a16="http://schemas.microsoft.com/office/drawing/2014/main" id="{170F2432-1F61-F895-0B9D-60FD80652D96}"/>
              </a:ext>
            </a:extLst>
          </p:cNvPr>
          <p:cNvCxnSpPr>
            <a:cxnSpLocks/>
          </p:cNvCxnSpPr>
          <p:nvPr/>
        </p:nvCxnSpPr>
        <p:spPr>
          <a:xfrm flipH="1">
            <a:off x="1698171" y="2558023"/>
            <a:ext cx="603379" cy="3275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16C6519E-A7F5-604E-B489-5AA4B2B4CB73}"/>
              </a:ext>
            </a:extLst>
          </p:cNvPr>
          <p:cNvSpPr txBox="1"/>
          <p:nvPr/>
        </p:nvSpPr>
        <p:spPr>
          <a:xfrm>
            <a:off x="6056977" y="6004040"/>
            <a:ext cx="6073825" cy="555172"/>
          </a:xfrm>
          <a:prstGeom prst="rect">
            <a:avLst/>
          </a:prstGeom>
          <a:solidFill>
            <a:srgbClr val="FFFF00"/>
          </a:solidFill>
          <a:ln>
            <a:solidFill>
              <a:schemeClr val="tx1"/>
            </a:solidFill>
          </a:ln>
        </p:spPr>
        <p:txBody>
          <a:bodyPr wrap="square" rtlCol="0">
            <a:noAutofit/>
          </a:bodyPr>
          <a:lstStyle/>
          <a:p>
            <a:pPr algn="l"/>
            <a:r>
              <a:rPr lang="en-US" sz="1400" dirty="0"/>
              <a:t>Schedule: Relevant when the job is defined as “Active”, determines when the job will automatically run.</a:t>
            </a:r>
          </a:p>
        </p:txBody>
      </p:sp>
      <p:cxnSp>
        <p:nvCxnSpPr>
          <p:cNvPr id="50" name="Straight Arrow Connector 49">
            <a:extLst>
              <a:ext uri="{FF2B5EF4-FFF2-40B4-BE49-F238E27FC236}">
                <a16:creationId xmlns:a16="http://schemas.microsoft.com/office/drawing/2014/main" id="{16504AAA-DBF0-8DB2-62BE-91B1A4843A3C}"/>
              </a:ext>
            </a:extLst>
          </p:cNvPr>
          <p:cNvCxnSpPr>
            <a:cxnSpLocks/>
            <a:stCxn id="13" idx="0"/>
          </p:cNvCxnSpPr>
          <p:nvPr/>
        </p:nvCxnSpPr>
        <p:spPr>
          <a:xfrm flipH="1" flipV="1">
            <a:off x="2214935" y="5322066"/>
            <a:ext cx="1349513" cy="8542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B471383-9E6C-A328-4617-95B7580A23BE}"/>
              </a:ext>
            </a:extLst>
          </p:cNvPr>
          <p:cNvSpPr txBox="1"/>
          <p:nvPr/>
        </p:nvSpPr>
        <p:spPr>
          <a:xfrm>
            <a:off x="6065601" y="3677856"/>
            <a:ext cx="6001068" cy="759395"/>
          </a:xfrm>
          <a:prstGeom prst="rect">
            <a:avLst/>
          </a:prstGeom>
          <a:solidFill>
            <a:srgbClr val="FFFF00"/>
          </a:solidFill>
          <a:ln>
            <a:solidFill>
              <a:schemeClr val="tx1"/>
            </a:solidFill>
          </a:ln>
        </p:spPr>
        <p:txBody>
          <a:bodyPr wrap="square" rtlCol="0">
            <a:noAutofit/>
          </a:bodyPr>
          <a:lstStyle/>
          <a:p>
            <a:pPr algn="l"/>
            <a:r>
              <a:rPr lang="en-US" sz="1400" dirty="0"/>
              <a:t>Days Since Update: The number of days since the patron record was updated in Alma. For example, if 10 is specified then users updated in the past 10 days are included in the export.</a:t>
            </a:r>
          </a:p>
        </p:txBody>
      </p:sp>
      <p:sp>
        <p:nvSpPr>
          <p:cNvPr id="12" name="TextBox 11">
            <a:extLst>
              <a:ext uri="{FF2B5EF4-FFF2-40B4-BE49-F238E27FC236}">
                <a16:creationId xmlns:a16="http://schemas.microsoft.com/office/drawing/2014/main" id="{BB0D575D-8A1E-97B6-4240-B4359BEAFA59}"/>
              </a:ext>
            </a:extLst>
          </p:cNvPr>
          <p:cNvSpPr txBox="1"/>
          <p:nvPr/>
        </p:nvSpPr>
        <p:spPr>
          <a:xfrm>
            <a:off x="6065602" y="4505174"/>
            <a:ext cx="6001068" cy="759395"/>
          </a:xfrm>
          <a:prstGeom prst="rect">
            <a:avLst/>
          </a:prstGeom>
          <a:solidFill>
            <a:srgbClr val="FFFF00"/>
          </a:solidFill>
          <a:ln>
            <a:solidFill>
              <a:schemeClr val="tx1"/>
            </a:solidFill>
          </a:ln>
        </p:spPr>
        <p:txBody>
          <a:bodyPr wrap="square" rtlCol="0">
            <a:noAutofit/>
          </a:bodyPr>
          <a:lstStyle/>
          <a:p>
            <a:pPr algn="l"/>
            <a:r>
              <a:rPr lang="en-US" sz="1400" dirty="0"/>
              <a:t>Days Since Deletion: The number of days since the patron record was deleted in Alma. For example, if 10 is specified then users deleted in the past 10 days are included in the export.</a:t>
            </a:r>
          </a:p>
        </p:txBody>
      </p:sp>
      <p:sp>
        <p:nvSpPr>
          <p:cNvPr id="13" name="TextBox 12">
            <a:extLst>
              <a:ext uri="{FF2B5EF4-FFF2-40B4-BE49-F238E27FC236}">
                <a16:creationId xmlns:a16="http://schemas.microsoft.com/office/drawing/2014/main" id="{420A42AB-03FE-EE77-E19A-364A164FDFA1}"/>
              </a:ext>
            </a:extLst>
          </p:cNvPr>
          <p:cNvSpPr txBox="1"/>
          <p:nvPr/>
        </p:nvSpPr>
        <p:spPr>
          <a:xfrm>
            <a:off x="2193978" y="6176292"/>
            <a:ext cx="2740939" cy="396209"/>
          </a:xfrm>
          <a:prstGeom prst="rect">
            <a:avLst/>
          </a:prstGeom>
          <a:solidFill>
            <a:srgbClr val="FFFF00"/>
          </a:solidFill>
          <a:ln>
            <a:solidFill>
              <a:schemeClr val="tx1"/>
            </a:solidFill>
          </a:ln>
        </p:spPr>
        <p:txBody>
          <a:bodyPr wrap="square" rtlCol="0">
            <a:noAutofit/>
          </a:bodyPr>
          <a:lstStyle/>
          <a:p>
            <a:pPr algn="l"/>
            <a:r>
              <a:rPr lang="en-US" sz="1400" dirty="0"/>
              <a:t>User XSD Version: Choose V. 2</a:t>
            </a:r>
          </a:p>
        </p:txBody>
      </p:sp>
    </p:spTree>
    <p:extLst>
      <p:ext uri="{BB962C8B-B14F-4D97-AF65-F5344CB8AC3E}">
        <p14:creationId xmlns:p14="http://schemas.microsoft.com/office/powerpoint/2010/main" val="3254443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3C732E4-9340-8242-F658-2E8AD491C273}"/>
              </a:ext>
            </a:extLst>
          </p:cNvPr>
          <p:cNvSpPr>
            <a:spLocks noGrp="1"/>
          </p:cNvSpPr>
          <p:nvPr>
            <p:ph type="body" sz="quarter" idx="16"/>
          </p:nvPr>
        </p:nvSpPr>
        <p:spPr>
          <a:xfrm>
            <a:off x="0" y="1934977"/>
            <a:ext cx="12192000" cy="1567891"/>
          </a:xfrm>
        </p:spPr>
        <p:txBody>
          <a:bodyPr/>
          <a:lstStyle/>
          <a:p>
            <a:r>
              <a:rPr lang="en-US" dirty="0"/>
              <a:t>The structure of the input file</a:t>
            </a:r>
          </a:p>
        </p:txBody>
      </p:sp>
      <p:sp>
        <p:nvSpPr>
          <p:cNvPr id="18" name="Slide Number Placeholder 5">
            <a:extLst>
              <a:ext uri="{FF2B5EF4-FFF2-40B4-BE49-F238E27FC236}">
                <a16:creationId xmlns:a16="http://schemas.microsoft.com/office/drawing/2014/main" id="{7D12A74C-0E99-15EA-5536-57BAFDB93CDC}"/>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solidFill>
                  <a:schemeClr val="bg1"/>
                </a:solidFill>
              </a:rPr>
              <a:pPr/>
              <a:t>15</a:t>
            </a:fld>
            <a:endParaRPr lang="en-GB">
              <a:solidFill>
                <a:schemeClr val="bg1"/>
              </a:solidFill>
            </a:endParaRPr>
          </a:p>
        </p:txBody>
      </p:sp>
    </p:spTree>
    <p:extLst>
      <p:ext uri="{BB962C8B-B14F-4D97-AF65-F5344CB8AC3E}">
        <p14:creationId xmlns:p14="http://schemas.microsoft.com/office/powerpoint/2010/main" val="3284046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3000" dirty="0"/>
              <a:t>The structure of the input file</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16</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There are two ways to view the structure of the input file in order for the institution to create their own file with their own users:</a:t>
            </a:r>
          </a:p>
          <a:p>
            <a:pPr marL="342900" indent="-342900">
              <a:buFont typeface="+mj-lt"/>
              <a:buAutoNum type="arabicPeriod"/>
            </a:pPr>
            <a:r>
              <a:rPr lang="en-US" dirty="0"/>
              <a:t>View the format at </a:t>
            </a:r>
            <a:r>
              <a:rPr lang="en-US" dirty="0">
                <a:hlinkClick r:id="rId2"/>
              </a:rPr>
              <a:t>REST API User Format</a:t>
            </a:r>
            <a:endParaRPr lang="en-US" dirty="0"/>
          </a:p>
          <a:p>
            <a:pPr marL="342900" indent="-342900">
              <a:buFont typeface="+mj-lt"/>
              <a:buAutoNum type="arabicPeriod"/>
            </a:pPr>
            <a:r>
              <a:rPr lang="en-US" dirty="0"/>
              <a:t>Create you own sample file from within the Integration Profile based on an existing user </a:t>
            </a:r>
          </a:p>
          <a:p>
            <a:pPr marL="342900" indent="-342900">
              <a:buFont typeface="+mj-lt"/>
              <a:buAutoNum type="arabicPeriod"/>
            </a:pPr>
            <a:endParaRPr lang="en-US" dirty="0"/>
          </a:p>
          <a:p>
            <a:r>
              <a:rPr lang="en-US" dirty="0"/>
              <a:t>Option two above is advantageous because it gives the institution data based on actual fields and values that the institution uses (as opposed to generic example codes).</a:t>
            </a:r>
          </a:p>
          <a:p>
            <a:r>
              <a:rPr lang="en-US" dirty="0"/>
              <a:t>For example, it will include the real user group codes and real user identifier type codes (among others) which are used by the institution.</a:t>
            </a:r>
          </a:p>
          <a:p>
            <a:pPr marL="342900" indent="-342900">
              <a:buFont typeface="+mj-lt"/>
              <a:buAutoNum type="arabicPeriod"/>
            </a:pPr>
            <a:endParaRPr lang="en-US" dirty="0"/>
          </a:p>
          <a:p>
            <a:endParaRPr lang="en-US" dirty="0" err="1"/>
          </a:p>
        </p:txBody>
      </p:sp>
    </p:spTree>
    <p:extLst>
      <p:ext uri="{BB962C8B-B14F-4D97-AF65-F5344CB8AC3E}">
        <p14:creationId xmlns:p14="http://schemas.microsoft.com/office/powerpoint/2010/main" val="3692048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3000" dirty="0"/>
              <a:t>The structure of the input file</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17</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For example, we have an existing user in the institution with User Group “Undergraduate Student” and patron role.  The Primary Identifier is BjorgM613 and the first and last name is “</a:t>
            </a:r>
            <a:r>
              <a:rPr lang="en-US" dirty="0" err="1"/>
              <a:t>Bjørg</a:t>
            </a:r>
            <a:r>
              <a:rPr lang="en-US" dirty="0"/>
              <a:t> Nordli-</a:t>
            </a:r>
            <a:r>
              <a:rPr lang="en-US" dirty="0" err="1"/>
              <a:t>Mathisen</a:t>
            </a:r>
            <a:r>
              <a:rPr lang="en-US" dirty="0"/>
              <a:t>”</a:t>
            </a:r>
          </a:p>
          <a:p>
            <a:r>
              <a:rPr lang="en-US" dirty="0"/>
              <a:t>We will create a sample input file based on the data of this user.</a:t>
            </a:r>
          </a:p>
        </p:txBody>
      </p:sp>
      <p:pic>
        <p:nvPicPr>
          <p:cNvPr id="6" name="Picture 5">
            <a:extLst>
              <a:ext uri="{FF2B5EF4-FFF2-40B4-BE49-F238E27FC236}">
                <a16:creationId xmlns:a16="http://schemas.microsoft.com/office/drawing/2014/main" id="{D7C10736-4D76-C337-6860-D04A18AD8244}"/>
              </a:ext>
            </a:extLst>
          </p:cNvPr>
          <p:cNvPicPr>
            <a:picLocks noChangeAspect="1"/>
          </p:cNvPicPr>
          <p:nvPr/>
        </p:nvPicPr>
        <p:blipFill>
          <a:blip r:embed="rId2"/>
          <a:stretch>
            <a:fillRect/>
          </a:stretch>
        </p:blipFill>
        <p:spPr>
          <a:xfrm>
            <a:off x="2811702" y="2620318"/>
            <a:ext cx="6558643" cy="3668534"/>
          </a:xfrm>
          <a:prstGeom prst="rect">
            <a:avLst/>
          </a:prstGeom>
          <a:ln>
            <a:solidFill>
              <a:schemeClr val="tx1"/>
            </a:solidFill>
          </a:ln>
        </p:spPr>
      </p:pic>
    </p:spTree>
    <p:extLst>
      <p:ext uri="{BB962C8B-B14F-4D97-AF65-F5344CB8AC3E}">
        <p14:creationId xmlns:p14="http://schemas.microsoft.com/office/powerpoint/2010/main" val="3268403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3000" dirty="0"/>
              <a:t>The structure of the input file</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18</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From the Integration Profile of type “Users” we will click “Create Sample File” in the “Actions” tab in the “Import” section</a:t>
            </a:r>
          </a:p>
        </p:txBody>
      </p:sp>
      <p:pic>
        <p:nvPicPr>
          <p:cNvPr id="5" name="Picture 4">
            <a:extLst>
              <a:ext uri="{FF2B5EF4-FFF2-40B4-BE49-F238E27FC236}">
                <a16:creationId xmlns:a16="http://schemas.microsoft.com/office/drawing/2014/main" id="{E8159F88-F4AB-15D9-FDCE-1ECF70250B7A}"/>
              </a:ext>
            </a:extLst>
          </p:cNvPr>
          <p:cNvPicPr>
            <a:picLocks noChangeAspect="1"/>
          </p:cNvPicPr>
          <p:nvPr/>
        </p:nvPicPr>
        <p:blipFill>
          <a:blip r:embed="rId2"/>
          <a:stretch>
            <a:fillRect/>
          </a:stretch>
        </p:blipFill>
        <p:spPr>
          <a:xfrm>
            <a:off x="2461999" y="2107672"/>
            <a:ext cx="7258050" cy="4381500"/>
          </a:xfrm>
          <a:prstGeom prst="rect">
            <a:avLst/>
          </a:prstGeom>
          <a:ln>
            <a:solidFill>
              <a:schemeClr val="tx1"/>
            </a:solidFill>
          </a:ln>
        </p:spPr>
      </p:pic>
      <p:sp>
        <p:nvSpPr>
          <p:cNvPr id="6" name="Rectangle 5">
            <a:extLst>
              <a:ext uri="{FF2B5EF4-FFF2-40B4-BE49-F238E27FC236}">
                <a16:creationId xmlns:a16="http://schemas.microsoft.com/office/drawing/2014/main" id="{AC415F4C-B819-23F1-9F06-516E1911160A}"/>
              </a:ext>
            </a:extLst>
          </p:cNvPr>
          <p:cNvSpPr/>
          <p:nvPr/>
        </p:nvSpPr>
        <p:spPr>
          <a:xfrm>
            <a:off x="4114800" y="2721429"/>
            <a:ext cx="762000" cy="45720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1" name="Rectangle 10">
            <a:extLst>
              <a:ext uri="{FF2B5EF4-FFF2-40B4-BE49-F238E27FC236}">
                <a16:creationId xmlns:a16="http://schemas.microsoft.com/office/drawing/2014/main" id="{51146F27-A7A8-9BDC-88CE-0C5175CDAB2E}"/>
              </a:ext>
            </a:extLst>
          </p:cNvPr>
          <p:cNvSpPr/>
          <p:nvPr/>
        </p:nvSpPr>
        <p:spPr>
          <a:xfrm>
            <a:off x="2873829" y="3429000"/>
            <a:ext cx="729342" cy="35922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2" name="Rectangle 11">
            <a:extLst>
              <a:ext uri="{FF2B5EF4-FFF2-40B4-BE49-F238E27FC236}">
                <a16:creationId xmlns:a16="http://schemas.microsoft.com/office/drawing/2014/main" id="{85357FA9-9D32-05BA-37FD-470960E992F0}"/>
              </a:ext>
            </a:extLst>
          </p:cNvPr>
          <p:cNvSpPr/>
          <p:nvPr/>
        </p:nvSpPr>
        <p:spPr>
          <a:xfrm>
            <a:off x="4669971" y="6041571"/>
            <a:ext cx="1393371" cy="357868"/>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3" name="Arrow: Right 12">
            <a:extLst>
              <a:ext uri="{FF2B5EF4-FFF2-40B4-BE49-F238E27FC236}">
                <a16:creationId xmlns:a16="http://schemas.microsoft.com/office/drawing/2014/main" id="{9550DAA0-26DD-52B5-43D7-AFD58709F9DF}"/>
              </a:ext>
            </a:extLst>
          </p:cNvPr>
          <p:cNvSpPr/>
          <p:nvPr/>
        </p:nvSpPr>
        <p:spPr>
          <a:xfrm flipH="1">
            <a:off x="6248398" y="5943603"/>
            <a:ext cx="870857" cy="586468"/>
          </a:xfrm>
          <a:prstGeom prst="rightArrow">
            <a:avLst/>
          </a:prstGeom>
          <a:solidFill>
            <a:schemeClr val="bg1"/>
          </a:solid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363276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913DFA-A2C5-1089-1002-7008E231B8B4}"/>
              </a:ext>
            </a:extLst>
          </p:cNvPr>
          <p:cNvPicPr>
            <a:picLocks noChangeAspect="1"/>
          </p:cNvPicPr>
          <p:nvPr/>
        </p:nvPicPr>
        <p:blipFill>
          <a:blip r:embed="rId2"/>
          <a:stretch>
            <a:fillRect/>
          </a:stretch>
        </p:blipFill>
        <p:spPr>
          <a:xfrm>
            <a:off x="1847850" y="2528887"/>
            <a:ext cx="8496300" cy="1800225"/>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3000" dirty="0"/>
              <a:t>The structure of the input file</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19</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will select the user and click “Create”</a:t>
            </a:r>
          </a:p>
        </p:txBody>
      </p:sp>
      <p:pic>
        <p:nvPicPr>
          <p:cNvPr id="15" name="Picture 14">
            <a:extLst>
              <a:ext uri="{FF2B5EF4-FFF2-40B4-BE49-F238E27FC236}">
                <a16:creationId xmlns:a16="http://schemas.microsoft.com/office/drawing/2014/main" id="{E0F9E077-20DF-5CD1-7CC2-FA89A39265D2}"/>
              </a:ext>
            </a:extLst>
          </p:cNvPr>
          <p:cNvPicPr>
            <a:picLocks noChangeAspect="1"/>
          </p:cNvPicPr>
          <p:nvPr/>
        </p:nvPicPr>
        <p:blipFill>
          <a:blip r:embed="rId3"/>
          <a:stretch>
            <a:fillRect/>
          </a:stretch>
        </p:blipFill>
        <p:spPr>
          <a:xfrm>
            <a:off x="1819275" y="4724399"/>
            <a:ext cx="8553450" cy="1828800"/>
          </a:xfrm>
          <a:prstGeom prst="rect">
            <a:avLst/>
          </a:prstGeom>
          <a:ln>
            <a:solidFill>
              <a:schemeClr val="tx1"/>
            </a:solidFill>
          </a:ln>
        </p:spPr>
      </p:pic>
      <p:sp>
        <p:nvSpPr>
          <p:cNvPr id="16" name="Rectangle 15">
            <a:extLst>
              <a:ext uri="{FF2B5EF4-FFF2-40B4-BE49-F238E27FC236}">
                <a16:creationId xmlns:a16="http://schemas.microsoft.com/office/drawing/2014/main" id="{0AEB877A-97E7-91E0-2B8C-D0ED392A3CEB}"/>
              </a:ext>
            </a:extLst>
          </p:cNvPr>
          <p:cNvSpPr/>
          <p:nvPr/>
        </p:nvSpPr>
        <p:spPr>
          <a:xfrm>
            <a:off x="9543123" y="6056542"/>
            <a:ext cx="801027" cy="415016"/>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7" name="Rectangle 16">
            <a:extLst>
              <a:ext uri="{FF2B5EF4-FFF2-40B4-BE49-F238E27FC236}">
                <a16:creationId xmlns:a16="http://schemas.microsoft.com/office/drawing/2014/main" id="{6C750F84-44DF-9671-881A-14DF928D77B2}"/>
              </a:ext>
            </a:extLst>
          </p:cNvPr>
          <p:cNvSpPr/>
          <p:nvPr/>
        </p:nvSpPr>
        <p:spPr>
          <a:xfrm>
            <a:off x="1981200" y="3037114"/>
            <a:ext cx="5214257" cy="108212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52491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 Placeholder 67">
            <a:extLst>
              <a:ext uri="{FF2B5EF4-FFF2-40B4-BE49-F238E27FC236}">
                <a16:creationId xmlns:a16="http://schemas.microsoft.com/office/drawing/2014/main" id="{FE55CE92-5181-B0AD-BB40-3F094294716C}"/>
              </a:ext>
            </a:extLst>
          </p:cNvPr>
          <p:cNvSpPr>
            <a:spLocks noGrp="1"/>
          </p:cNvSpPr>
          <p:nvPr>
            <p:ph type="body" sz="quarter" idx="15"/>
          </p:nvPr>
        </p:nvSpPr>
        <p:spPr/>
        <p:txBody>
          <a:bodyPr/>
          <a:lstStyle/>
          <a:p>
            <a:r>
              <a:rPr lang="en-US" dirty="0"/>
              <a:t>Agenda</a:t>
            </a:r>
            <a:endParaRPr lang="en-NL" dirty="0"/>
          </a:p>
        </p:txBody>
      </p:sp>
      <p:sp>
        <p:nvSpPr>
          <p:cNvPr id="67" name="Text Placeholder 66">
            <a:extLst>
              <a:ext uri="{FF2B5EF4-FFF2-40B4-BE49-F238E27FC236}">
                <a16:creationId xmlns:a16="http://schemas.microsoft.com/office/drawing/2014/main" id="{78984C7A-5008-28E6-5702-28CAB7215194}"/>
              </a:ext>
            </a:extLst>
          </p:cNvPr>
          <p:cNvSpPr>
            <a:spLocks noGrp="1"/>
          </p:cNvSpPr>
          <p:nvPr>
            <p:ph type="body" sz="quarter" idx="10"/>
          </p:nvPr>
        </p:nvSpPr>
        <p:spPr>
          <a:xfrm>
            <a:off x="4684712" y="834892"/>
            <a:ext cx="7202787" cy="5676900"/>
          </a:xfrm>
        </p:spPr>
        <p:txBody>
          <a:bodyPr/>
          <a:lstStyle/>
          <a:p>
            <a:r>
              <a:rPr lang="en-NL" dirty="0"/>
              <a:t>Introduction</a:t>
            </a:r>
            <a:endParaRPr lang="en-US" dirty="0"/>
          </a:p>
          <a:p>
            <a:r>
              <a:rPr lang="en-US" dirty="0"/>
              <a:t>Configuring an Integration Profile of type Users</a:t>
            </a:r>
          </a:p>
          <a:p>
            <a:r>
              <a:rPr lang="en-US" dirty="0"/>
              <a:t>The structure of the input file</a:t>
            </a:r>
          </a:p>
          <a:p>
            <a:r>
              <a:rPr lang="en-US" dirty="0"/>
              <a:t>The sample import file we will be using</a:t>
            </a:r>
            <a:endParaRPr lang="en-NL" dirty="0"/>
          </a:p>
          <a:p>
            <a:r>
              <a:rPr lang="en-US" dirty="0"/>
              <a:t>Importing new users and updating existing users via synchronize</a:t>
            </a:r>
          </a:p>
          <a:p>
            <a:r>
              <a:rPr lang="en-US" dirty="0"/>
              <a:t>Exporting user records with blocks or fines via the Integration Profile</a:t>
            </a:r>
            <a:endParaRPr lang="en-NL" dirty="0"/>
          </a:p>
          <a:p>
            <a:endParaRPr lang="en-US" dirty="0"/>
          </a:p>
        </p:txBody>
      </p:sp>
      <p:sp>
        <p:nvSpPr>
          <p:cNvPr id="70" name="Slide Number Placeholder 5">
            <a:extLst>
              <a:ext uri="{FF2B5EF4-FFF2-40B4-BE49-F238E27FC236}">
                <a16:creationId xmlns:a16="http://schemas.microsoft.com/office/drawing/2014/main" id="{A452E421-8A92-8A3D-5E06-45CA79FCD220}"/>
              </a:ext>
            </a:extLst>
          </p:cNvPr>
          <p:cNvSpPr txBox="1">
            <a:spLocks/>
          </p:cNvSpPr>
          <p:nvPr/>
        </p:nvSpPr>
        <p:spPr>
          <a:xfrm>
            <a:off x="11671500" y="6465692"/>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9CD943-D024-467A-B36E-F11E1285ED75}" type="slidenum">
              <a:rPr lang="en-GB" smtClean="0"/>
              <a:pPr/>
              <a:t>2</a:t>
            </a:fld>
            <a:endParaRPr lang="en-GB"/>
          </a:p>
        </p:txBody>
      </p:sp>
    </p:spTree>
    <p:extLst>
      <p:ext uri="{BB962C8B-B14F-4D97-AF65-F5344CB8AC3E}">
        <p14:creationId xmlns:p14="http://schemas.microsoft.com/office/powerpoint/2010/main" val="815051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3000" dirty="0"/>
              <a:t>The structure of the input file</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20</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A sample file is downloaded with the correct structure for importing (partial screenshot)</a:t>
            </a:r>
          </a:p>
        </p:txBody>
      </p:sp>
      <p:pic>
        <p:nvPicPr>
          <p:cNvPr id="11" name="Picture 10">
            <a:extLst>
              <a:ext uri="{FF2B5EF4-FFF2-40B4-BE49-F238E27FC236}">
                <a16:creationId xmlns:a16="http://schemas.microsoft.com/office/drawing/2014/main" id="{7947F8E5-AA16-C916-716A-217ED307D058}"/>
              </a:ext>
            </a:extLst>
          </p:cNvPr>
          <p:cNvPicPr>
            <a:picLocks noChangeAspect="1"/>
          </p:cNvPicPr>
          <p:nvPr/>
        </p:nvPicPr>
        <p:blipFill>
          <a:blip r:embed="rId2"/>
          <a:stretch>
            <a:fillRect/>
          </a:stretch>
        </p:blipFill>
        <p:spPr>
          <a:xfrm>
            <a:off x="3048352" y="1744603"/>
            <a:ext cx="5886450" cy="4819650"/>
          </a:xfrm>
          <a:prstGeom prst="rect">
            <a:avLst/>
          </a:prstGeom>
          <a:ln>
            <a:solidFill>
              <a:schemeClr val="tx1"/>
            </a:solidFill>
          </a:ln>
        </p:spPr>
      </p:pic>
      <p:sp>
        <p:nvSpPr>
          <p:cNvPr id="12" name="TextBox 11">
            <a:extLst>
              <a:ext uri="{FF2B5EF4-FFF2-40B4-BE49-F238E27FC236}">
                <a16:creationId xmlns:a16="http://schemas.microsoft.com/office/drawing/2014/main" id="{42D5BE29-DC7C-3EAB-22F2-C87B0F3A3557}"/>
              </a:ext>
            </a:extLst>
          </p:cNvPr>
          <p:cNvSpPr txBox="1"/>
          <p:nvPr/>
        </p:nvSpPr>
        <p:spPr>
          <a:xfrm>
            <a:off x="8164286" y="2492829"/>
            <a:ext cx="2645228" cy="718457"/>
          </a:xfrm>
          <a:prstGeom prst="rect">
            <a:avLst/>
          </a:prstGeom>
          <a:solidFill>
            <a:srgbClr val="FFFF00"/>
          </a:solidFill>
          <a:ln>
            <a:solidFill>
              <a:schemeClr val="accent2"/>
            </a:solidFill>
          </a:ln>
        </p:spPr>
        <p:txBody>
          <a:bodyPr wrap="square" rtlCol="0">
            <a:noAutofit/>
          </a:bodyPr>
          <a:lstStyle/>
          <a:p>
            <a:pPr algn="l"/>
            <a:r>
              <a:rPr lang="en-US" sz="1400" dirty="0"/>
              <a:t>This for example is the real User Group code used by the institution.</a:t>
            </a:r>
          </a:p>
        </p:txBody>
      </p:sp>
      <p:cxnSp>
        <p:nvCxnSpPr>
          <p:cNvPr id="14" name="Straight Arrow Connector 13">
            <a:extLst>
              <a:ext uri="{FF2B5EF4-FFF2-40B4-BE49-F238E27FC236}">
                <a16:creationId xmlns:a16="http://schemas.microsoft.com/office/drawing/2014/main" id="{57808788-B686-1C5C-C2C6-B6FCEFD7375C}"/>
              </a:ext>
            </a:extLst>
          </p:cNvPr>
          <p:cNvCxnSpPr/>
          <p:nvPr/>
        </p:nvCxnSpPr>
        <p:spPr>
          <a:xfrm flipH="1">
            <a:off x="5943600" y="2852057"/>
            <a:ext cx="2220686" cy="8926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57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3000" dirty="0"/>
              <a:t>The structure of the input file</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21</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Based on </a:t>
            </a:r>
          </a:p>
          <a:p>
            <a:pPr lvl="1"/>
            <a:r>
              <a:rPr lang="en-US" sz="1800" dirty="0"/>
              <a:t>The structure of the downloaded sample file</a:t>
            </a:r>
          </a:p>
          <a:p>
            <a:pPr lvl="1"/>
            <a:r>
              <a:rPr lang="en-US" sz="1800" dirty="0"/>
              <a:t>The structure of the file as explained at </a:t>
            </a:r>
            <a:r>
              <a:rPr lang="en-US" sz="1800" dirty="0">
                <a:hlinkClick r:id="rId2"/>
              </a:rPr>
              <a:t>REST API User Format</a:t>
            </a:r>
            <a:r>
              <a:rPr lang="en-US" sz="1800" dirty="0"/>
              <a:t> (if desired)</a:t>
            </a:r>
          </a:p>
          <a:p>
            <a:r>
              <a:rPr lang="en-US" dirty="0"/>
              <a:t>The institution can build their own input file.</a:t>
            </a:r>
          </a:p>
        </p:txBody>
      </p:sp>
    </p:spTree>
    <p:extLst>
      <p:ext uri="{BB962C8B-B14F-4D97-AF65-F5344CB8AC3E}">
        <p14:creationId xmlns:p14="http://schemas.microsoft.com/office/powerpoint/2010/main" val="2065106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3C732E4-9340-8242-F658-2E8AD491C273}"/>
              </a:ext>
            </a:extLst>
          </p:cNvPr>
          <p:cNvSpPr>
            <a:spLocks noGrp="1"/>
          </p:cNvSpPr>
          <p:nvPr>
            <p:ph type="body" sz="quarter" idx="16"/>
          </p:nvPr>
        </p:nvSpPr>
        <p:spPr>
          <a:xfrm>
            <a:off x="0" y="1934977"/>
            <a:ext cx="12192000" cy="1567891"/>
          </a:xfrm>
        </p:spPr>
        <p:txBody>
          <a:bodyPr/>
          <a:lstStyle/>
          <a:p>
            <a:r>
              <a:rPr lang="en-US" dirty="0"/>
              <a:t>The sample import file we will be using</a:t>
            </a:r>
            <a:endParaRPr lang="en-NL" dirty="0"/>
          </a:p>
        </p:txBody>
      </p:sp>
      <p:sp>
        <p:nvSpPr>
          <p:cNvPr id="18" name="Slide Number Placeholder 5">
            <a:extLst>
              <a:ext uri="{FF2B5EF4-FFF2-40B4-BE49-F238E27FC236}">
                <a16:creationId xmlns:a16="http://schemas.microsoft.com/office/drawing/2014/main" id="{7D12A74C-0E99-15EA-5536-57BAFDB93CDC}"/>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solidFill>
                  <a:schemeClr val="bg1"/>
                </a:solidFill>
              </a:rPr>
              <a:pPr/>
              <a:t>22</a:t>
            </a:fld>
            <a:endParaRPr lang="en-GB">
              <a:solidFill>
                <a:schemeClr val="bg1"/>
              </a:solidFill>
            </a:endParaRPr>
          </a:p>
        </p:txBody>
      </p:sp>
    </p:spTree>
    <p:extLst>
      <p:ext uri="{BB962C8B-B14F-4D97-AF65-F5344CB8AC3E}">
        <p14:creationId xmlns:p14="http://schemas.microsoft.com/office/powerpoint/2010/main" val="2091908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3200" dirty="0"/>
              <a:t>The sample import file we will be using</a:t>
            </a:r>
            <a:endParaRPr lang="en-NL" sz="3200"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23</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have an input file which includes two users</a:t>
            </a:r>
          </a:p>
          <a:p>
            <a:pPr marL="342900" indent="-342900">
              <a:buFont typeface="+mj-lt"/>
              <a:buAutoNum type="arabicPeriod"/>
            </a:pPr>
            <a:r>
              <a:rPr lang="en-US" dirty="0"/>
              <a:t>Existing user </a:t>
            </a:r>
            <a:r>
              <a:rPr lang="en-US" dirty="0" err="1"/>
              <a:t>Bjørg</a:t>
            </a:r>
            <a:r>
              <a:rPr lang="en-US" dirty="0"/>
              <a:t> Nordli-</a:t>
            </a:r>
            <a:r>
              <a:rPr lang="en-US" dirty="0" err="1"/>
              <a:t>Mathisen</a:t>
            </a:r>
            <a:r>
              <a:rPr lang="en-US" dirty="0"/>
              <a:t> (Primary ID BjorgM613) with an address change (the address in the input file is different than the address in Alma)</a:t>
            </a:r>
          </a:p>
          <a:p>
            <a:pPr marL="342900" indent="-342900">
              <a:buFont typeface="+mj-lt"/>
              <a:buAutoNum type="arabicPeriod"/>
            </a:pPr>
            <a:r>
              <a:rPr lang="en-US" dirty="0"/>
              <a:t>New user Daphne Blake (Primary ID DaphneB613).</a:t>
            </a:r>
          </a:p>
          <a:p>
            <a:endParaRPr lang="en-US" dirty="0"/>
          </a:p>
          <a:p>
            <a:endParaRPr lang="en-US" dirty="0"/>
          </a:p>
          <a:p>
            <a:endParaRPr lang="en-US" dirty="0" err="1"/>
          </a:p>
        </p:txBody>
      </p:sp>
    </p:spTree>
    <p:extLst>
      <p:ext uri="{BB962C8B-B14F-4D97-AF65-F5344CB8AC3E}">
        <p14:creationId xmlns:p14="http://schemas.microsoft.com/office/powerpoint/2010/main" val="2673945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3200" dirty="0"/>
              <a:t>The sample import file we will be using</a:t>
            </a:r>
            <a:endParaRPr lang="en-NL" sz="3200"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24</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In Alma existing user </a:t>
            </a:r>
            <a:r>
              <a:rPr lang="en-US" dirty="0" err="1"/>
              <a:t>Bjørg</a:t>
            </a:r>
            <a:r>
              <a:rPr lang="en-US" dirty="0"/>
              <a:t> Nordli-</a:t>
            </a:r>
            <a:r>
              <a:rPr lang="en-US" dirty="0" err="1"/>
              <a:t>Mathisen</a:t>
            </a:r>
            <a:r>
              <a:rPr lang="en-US" dirty="0"/>
              <a:t> (Primary ID BjorgM613) has this address:</a:t>
            </a:r>
          </a:p>
          <a:p>
            <a:endParaRPr lang="en-US" dirty="0"/>
          </a:p>
          <a:p>
            <a:endParaRPr lang="en-US" dirty="0" err="1"/>
          </a:p>
        </p:txBody>
      </p:sp>
      <p:pic>
        <p:nvPicPr>
          <p:cNvPr id="6" name="Picture 5">
            <a:extLst>
              <a:ext uri="{FF2B5EF4-FFF2-40B4-BE49-F238E27FC236}">
                <a16:creationId xmlns:a16="http://schemas.microsoft.com/office/drawing/2014/main" id="{82135CE7-9D5A-EF8B-B97D-ECFC8F85E5DA}"/>
              </a:ext>
            </a:extLst>
          </p:cNvPr>
          <p:cNvPicPr>
            <a:picLocks noChangeAspect="1"/>
          </p:cNvPicPr>
          <p:nvPr/>
        </p:nvPicPr>
        <p:blipFill>
          <a:blip r:embed="rId2"/>
          <a:stretch>
            <a:fillRect/>
          </a:stretch>
        </p:blipFill>
        <p:spPr>
          <a:xfrm>
            <a:off x="0" y="2449044"/>
            <a:ext cx="12192000" cy="1959911"/>
          </a:xfrm>
          <a:prstGeom prst="rect">
            <a:avLst/>
          </a:prstGeom>
          <a:ln>
            <a:solidFill>
              <a:schemeClr val="tx1"/>
            </a:solidFill>
          </a:ln>
        </p:spPr>
      </p:pic>
      <p:sp>
        <p:nvSpPr>
          <p:cNvPr id="11" name="Rectangle 10">
            <a:extLst>
              <a:ext uri="{FF2B5EF4-FFF2-40B4-BE49-F238E27FC236}">
                <a16:creationId xmlns:a16="http://schemas.microsoft.com/office/drawing/2014/main" id="{1519AA0A-CC3B-982C-3B3B-D138382AB86D}"/>
              </a:ext>
            </a:extLst>
          </p:cNvPr>
          <p:cNvSpPr/>
          <p:nvPr/>
        </p:nvSpPr>
        <p:spPr>
          <a:xfrm>
            <a:off x="10613571" y="2656114"/>
            <a:ext cx="1478521" cy="772886"/>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2" name="Rectangle 11">
            <a:extLst>
              <a:ext uri="{FF2B5EF4-FFF2-40B4-BE49-F238E27FC236}">
                <a16:creationId xmlns:a16="http://schemas.microsoft.com/office/drawing/2014/main" id="{80375934-E37A-B91B-A6B5-76AC5489152E}"/>
              </a:ext>
            </a:extLst>
          </p:cNvPr>
          <p:cNvSpPr/>
          <p:nvPr/>
        </p:nvSpPr>
        <p:spPr>
          <a:xfrm>
            <a:off x="1077686" y="3783784"/>
            <a:ext cx="2111828" cy="67959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3" name="Rectangle 12">
            <a:extLst>
              <a:ext uri="{FF2B5EF4-FFF2-40B4-BE49-F238E27FC236}">
                <a16:creationId xmlns:a16="http://schemas.microsoft.com/office/drawing/2014/main" id="{7276183E-F5DA-E9BF-D06E-84CF256B048D}"/>
              </a:ext>
            </a:extLst>
          </p:cNvPr>
          <p:cNvSpPr/>
          <p:nvPr/>
        </p:nvSpPr>
        <p:spPr>
          <a:xfrm>
            <a:off x="1077686" y="2862943"/>
            <a:ext cx="1175657" cy="326571"/>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1176200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156618-CCE1-4182-3BB7-30C9F0B23EB7}"/>
              </a:ext>
            </a:extLst>
          </p:cNvPr>
          <p:cNvPicPr>
            <a:picLocks noChangeAspect="1"/>
          </p:cNvPicPr>
          <p:nvPr/>
        </p:nvPicPr>
        <p:blipFill>
          <a:blip r:embed="rId2"/>
          <a:stretch>
            <a:fillRect/>
          </a:stretch>
        </p:blipFill>
        <p:spPr>
          <a:xfrm>
            <a:off x="2214562" y="2174422"/>
            <a:ext cx="7762875" cy="3771900"/>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3200" dirty="0"/>
              <a:t>The sample import file we will be using</a:t>
            </a:r>
            <a:endParaRPr lang="en-NL" sz="3200"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25</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In the input file existing user </a:t>
            </a:r>
            <a:r>
              <a:rPr lang="en-US" dirty="0" err="1"/>
              <a:t>Bjørg</a:t>
            </a:r>
            <a:r>
              <a:rPr lang="en-US" dirty="0"/>
              <a:t> Nordli-</a:t>
            </a:r>
            <a:r>
              <a:rPr lang="en-US" dirty="0" err="1"/>
              <a:t>Mathisen</a:t>
            </a:r>
            <a:r>
              <a:rPr lang="en-US" dirty="0"/>
              <a:t> (Primary ID BjorgM613) has this address:</a:t>
            </a:r>
          </a:p>
          <a:p>
            <a:endParaRPr lang="en-US" dirty="0"/>
          </a:p>
          <a:p>
            <a:endParaRPr lang="en-US" dirty="0" err="1"/>
          </a:p>
        </p:txBody>
      </p:sp>
      <p:sp>
        <p:nvSpPr>
          <p:cNvPr id="12" name="Rectangle 11">
            <a:extLst>
              <a:ext uri="{FF2B5EF4-FFF2-40B4-BE49-F238E27FC236}">
                <a16:creationId xmlns:a16="http://schemas.microsoft.com/office/drawing/2014/main" id="{80375934-E37A-B91B-A6B5-76AC5489152E}"/>
              </a:ext>
            </a:extLst>
          </p:cNvPr>
          <p:cNvSpPr/>
          <p:nvPr/>
        </p:nvSpPr>
        <p:spPr>
          <a:xfrm>
            <a:off x="3949816" y="2523144"/>
            <a:ext cx="5869097" cy="232099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438895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3200" dirty="0"/>
              <a:t>The sample import file we will be using</a:t>
            </a:r>
            <a:endParaRPr lang="en-NL" sz="3200"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26</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Currently in Alma there is no user Daphne Blake (Primary ID DaphneB613).</a:t>
            </a:r>
          </a:p>
          <a:p>
            <a:endParaRPr lang="en-US" dirty="0"/>
          </a:p>
          <a:p>
            <a:endParaRPr lang="en-US" dirty="0"/>
          </a:p>
          <a:p>
            <a:endParaRPr lang="en-US" dirty="0" err="1"/>
          </a:p>
        </p:txBody>
      </p:sp>
      <p:pic>
        <p:nvPicPr>
          <p:cNvPr id="4" name="Picture 3">
            <a:extLst>
              <a:ext uri="{FF2B5EF4-FFF2-40B4-BE49-F238E27FC236}">
                <a16:creationId xmlns:a16="http://schemas.microsoft.com/office/drawing/2014/main" id="{805AF2D9-1A01-214E-FC42-ACEDD6925FF1}"/>
              </a:ext>
            </a:extLst>
          </p:cNvPr>
          <p:cNvPicPr>
            <a:picLocks noChangeAspect="1"/>
          </p:cNvPicPr>
          <p:nvPr/>
        </p:nvPicPr>
        <p:blipFill>
          <a:blip r:embed="rId2"/>
          <a:stretch>
            <a:fillRect/>
          </a:stretch>
        </p:blipFill>
        <p:spPr>
          <a:xfrm>
            <a:off x="581025" y="2075769"/>
            <a:ext cx="11029950" cy="3381375"/>
          </a:xfrm>
          <a:prstGeom prst="rect">
            <a:avLst/>
          </a:prstGeom>
          <a:ln>
            <a:solidFill>
              <a:schemeClr val="tx1"/>
            </a:solidFill>
          </a:ln>
        </p:spPr>
      </p:pic>
      <p:sp>
        <p:nvSpPr>
          <p:cNvPr id="5" name="Rectangle 4">
            <a:extLst>
              <a:ext uri="{FF2B5EF4-FFF2-40B4-BE49-F238E27FC236}">
                <a16:creationId xmlns:a16="http://schemas.microsoft.com/office/drawing/2014/main" id="{98C90181-D21A-01D9-5318-9503994AB95E}"/>
              </a:ext>
            </a:extLst>
          </p:cNvPr>
          <p:cNvSpPr/>
          <p:nvPr/>
        </p:nvSpPr>
        <p:spPr>
          <a:xfrm>
            <a:off x="1001486" y="2100943"/>
            <a:ext cx="1796143" cy="391886"/>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24B313EB-34D9-3DF8-43EF-2C58535BE3D2}"/>
              </a:ext>
            </a:extLst>
          </p:cNvPr>
          <p:cNvSpPr/>
          <p:nvPr/>
        </p:nvSpPr>
        <p:spPr>
          <a:xfrm>
            <a:off x="7913914" y="4474029"/>
            <a:ext cx="1785257" cy="98311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4200643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CBB05AE-A687-BBD9-1C8D-54B71FF59772}"/>
              </a:ext>
            </a:extLst>
          </p:cNvPr>
          <p:cNvPicPr>
            <a:picLocks noChangeAspect="1"/>
          </p:cNvPicPr>
          <p:nvPr/>
        </p:nvPicPr>
        <p:blipFill>
          <a:blip r:embed="rId2"/>
          <a:stretch>
            <a:fillRect/>
          </a:stretch>
        </p:blipFill>
        <p:spPr>
          <a:xfrm>
            <a:off x="2462108" y="2223026"/>
            <a:ext cx="7115175" cy="3124200"/>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3200" dirty="0"/>
              <a:t>The sample import file we will be using</a:t>
            </a:r>
            <a:endParaRPr lang="en-NL" sz="3200"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27</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The input file does contain user Daphne Blake (Primary ID DaphneB613).</a:t>
            </a:r>
          </a:p>
        </p:txBody>
      </p:sp>
      <p:sp>
        <p:nvSpPr>
          <p:cNvPr id="5" name="Rectangle 4">
            <a:extLst>
              <a:ext uri="{FF2B5EF4-FFF2-40B4-BE49-F238E27FC236}">
                <a16:creationId xmlns:a16="http://schemas.microsoft.com/office/drawing/2014/main" id="{98C90181-D21A-01D9-5318-9503994AB95E}"/>
              </a:ext>
            </a:extLst>
          </p:cNvPr>
          <p:cNvSpPr/>
          <p:nvPr/>
        </p:nvSpPr>
        <p:spPr>
          <a:xfrm>
            <a:off x="3026227" y="2667000"/>
            <a:ext cx="4125685" cy="93617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1014463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40F4F4F-CD1E-1AD7-4EBF-53CD486B9489}"/>
              </a:ext>
            </a:extLst>
          </p:cNvPr>
          <p:cNvPicPr>
            <a:picLocks noChangeAspect="1"/>
          </p:cNvPicPr>
          <p:nvPr/>
        </p:nvPicPr>
        <p:blipFill>
          <a:blip r:embed="rId2"/>
          <a:stretch>
            <a:fillRect/>
          </a:stretch>
        </p:blipFill>
        <p:spPr>
          <a:xfrm>
            <a:off x="3471859" y="3095625"/>
            <a:ext cx="4943475" cy="666750"/>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3200" dirty="0"/>
              <a:t>The sample import file we will be using</a:t>
            </a:r>
            <a:endParaRPr lang="en-NL" sz="3200"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28</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Both records are type “Public”</a:t>
            </a:r>
          </a:p>
        </p:txBody>
      </p:sp>
      <p:sp>
        <p:nvSpPr>
          <p:cNvPr id="5" name="Rectangle 4">
            <a:extLst>
              <a:ext uri="{FF2B5EF4-FFF2-40B4-BE49-F238E27FC236}">
                <a16:creationId xmlns:a16="http://schemas.microsoft.com/office/drawing/2014/main" id="{98C90181-D21A-01D9-5318-9503994AB95E}"/>
              </a:ext>
            </a:extLst>
          </p:cNvPr>
          <p:cNvSpPr/>
          <p:nvPr/>
        </p:nvSpPr>
        <p:spPr>
          <a:xfrm>
            <a:off x="3912786" y="3308578"/>
            <a:ext cx="4109985" cy="45379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pic>
        <p:nvPicPr>
          <p:cNvPr id="4" name="Picture 3">
            <a:extLst>
              <a:ext uri="{FF2B5EF4-FFF2-40B4-BE49-F238E27FC236}">
                <a16:creationId xmlns:a16="http://schemas.microsoft.com/office/drawing/2014/main" id="{5577E3C5-12B9-2263-968F-D1E3200F54E4}"/>
              </a:ext>
            </a:extLst>
          </p:cNvPr>
          <p:cNvPicPr>
            <a:picLocks noChangeAspect="1"/>
          </p:cNvPicPr>
          <p:nvPr/>
        </p:nvPicPr>
        <p:blipFill>
          <a:blip r:embed="rId3"/>
          <a:stretch>
            <a:fillRect/>
          </a:stretch>
        </p:blipFill>
        <p:spPr>
          <a:xfrm>
            <a:off x="3429000" y="4301977"/>
            <a:ext cx="5029200" cy="695325"/>
          </a:xfrm>
          <a:prstGeom prst="rect">
            <a:avLst/>
          </a:prstGeom>
          <a:ln>
            <a:solidFill>
              <a:schemeClr val="tx1"/>
            </a:solidFill>
          </a:ln>
        </p:spPr>
      </p:pic>
      <p:sp>
        <p:nvSpPr>
          <p:cNvPr id="15" name="Rectangle 14">
            <a:extLst>
              <a:ext uri="{FF2B5EF4-FFF2-40B4-BE49-F238E27FC236}">
                <a16:creationId xmlns:a16="http://schemas.microsoft.com/office/drawing/2014/main" id="{155F7F27-D1BF-602C-015B-E21060C414E3}"/>
              </a:ext>
            </a:extLst>
          </p:cNvPr>
          <p:cNvSpPr/>
          <p:nvPr/>
        </p:nvSpPr>
        <p:spPr>
          <a:xfrm>
            <a:off x="3988985" y="4506008"/>
            <a:ext cx="4109985" cy="45379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611123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3C732E4-9340-8242-F658-2E8AD491C273}"/>
              </a:ext>
            </a:extLst>
          </p:cNvPr>
          <p:cNvSpPr>
            <a:spLocks noGrp="1"/>
          </p:cNvSpPr>
          <p:nvPr>
            <p:ph type="body" sz="quarter" idx="16"/>
          </p:nvPr>
        </p:nvSpPr>
        <p:spPr>
          <a:xfrm>
            <a:off x="0" y="1934977"/>
            <a:ext cx="12192000" cy="1567891"/>
          </a:xfrm>
        </p:spPr>
        <p:txBody>
          <a:bodyPr/>
          <a:lstStyle/>
          <a:p>
            <a:r>
              <a:rPr lang="en-US" dirty="0"/>
              <a:t>Importing new users and updating existing users via synchronize</a:t>
            </a:r>
            <a:endParaRPr lang="en-NL" dirty="0"/>
          </a:p>
        </p:txBody>
      </p:sp>
      <p:sp>
        <p:nvSpPr>
          <p:cNvPr id="18" name="Slide Number Placeholder 5">
            <a:extLst>
              <a:ext uri="{FF2B5EF4-FFF2-40B4-BE49-F238E27FC236}">
                <a16:creationId xmlns:a16="http://schemas.microsoft.com/office/drawing/2014/main" id="{7D12A74C-0E99-15EA-5536-57BAFDB93CDC}"/>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solidFill>
                  <a:schemeClr val="bg1"/>
                </a:solidFill>
              </a:rPr>
              <a:pPr/>
              <a:t>29</a:t>
            </a:fld>
            <a:endParaRPr lang="en-GB">
              <a:solidFill>
                <a:schemeClr val="bg1"/>
              </a:solidFill>
            </a:endParaRPr>
          </a:p>
        </p:txBody>
      </p:sp>
    </p:spTree>
    <p:extLst>
      <p:ext uri="{BB962C8B-B14F-4D97-AF65-F5344CB8AC3E}">
        <p14:creationId xmlns:p14="http://schemas.microsoft.com/office/powerpoint/2010/main" val="1444690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3C732E4-9340-8242-F658-2E8AD491C273}"/>
              </a:ext>
            </a:extLst>
          </p:cNvPr>
          <p:cNvSpPr>
            <a:spLocks noGrp="1"/>
          </p:cNvSpPr>
          <p:nvPr>
            <p:ph type="body" sz="quarter" idx="16"/>
          </p:nvPr>
        </p:nvSpPr>
        <p:spPr/>
        <p:txBody>
          <a:bodyPr/>
          <a:lstStyle/>
          <a:p>
            <a:r>
              <a:rPr lang="en-US" dirty="0"/>
              <a:t>Introduction</a:t>
            </a:r>
            <a:endParaRPr lang="en-NL" dirty="0"/>
          </a:p>
        </p:txBody>
      </p:sp>
      <p:sp>
        <p:nvSpPr>
          <p:cNvPr id="18" name="Slide Number Placeholder 5">
            <a:extLst>
              <a:ext uri="{FF2B5EF4-FFF2-40B4-BE49-F238E27FC236}">
                <a16:creationId xmlns:a16="http://schemas.microsoft.com/office/drawing/2014/main" id="{7D12A74C-0E99-15EA-5536-57BAFDB93CDC}"/>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solidFill>
                  <a:schemeClr val="bg1"/>
                </a:solidFill>
              </a:rPr>
              <a:pPr/>
              <a:t>3</a:t>
            </a:fld>
            <a:endParaRPr lang="en-GB">
              <a:solidFill>
                <a:schemeClr val="bg1"/>
              </a:solidFill>
            </a:endParaRPr>
          </a:p>
        </p:txBody>
      </p:sp>
    </p:spTree>
    <p:extLst>
      <p:ext uri="{BB962C8B-B14F-4D97-AF65-F5344CB8AC3E}">
        <p14:creationId xmlns:p14="http://schemas.microsoft.com/office/powerpoint/2010/main" val="430718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3000" dirty="0"/>
              <a:t>Importing new users and updating existing users via synchronize</a:t>
            </a:r>
            <a:endParaRPr lang="en-NL" sz="3000"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30</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The Synchronize” section below in the Integration Profile of type “Users” states:</a:t>
            </a:r>
          </a:p>
          <a:p>
            <a:pPr lvl="1"/>
            <a:r>
              <a:rPr lang="en-US" sz="1800" dirty="0"/>
              <a:t>Match on the Primary Identifier</a:t>
            </a:r>
          </a:p>
          <a:p>
            <a:pPr lvl="1"/>
            <a:r>
              <a:rPr lang="en-US" sz="1800" dirty="0"/>
              <a:t>Use Record Type “Public”</a:t>
            </a:r>
          </a:p>
          <a:p>
            <a:pPr lvl="1"/>
            <a:r>
              <a:rPr lang="en-US" sz="1800" dirty="0"/>
              <a:t>When there is a match “Swap All” (replace) the data in Alma with the data in the input file</a:t>
            </a:r>
          </a:p>
          <a:p>
            <a:pPr lvl="1"/>
            <a:r>
              <a:rPr lang="en-US" sz="1800" dirty="0"/>
              <a:t>When a match is not found from the input file into Alma then add the user to Alma.</a:t>
            </a:r>
          </a:p>
          <a:p>
            <a:pPr lvl="1"/>
            <a:r>
              <a:rPr lang="en-US" sz="1800" dirty="0"/>
              <a:t>The file will come from the FTP server which is defined in the “General Information” tab of the profile, from path “/Users/Input”</a:t>
            </a:r>
          </a:p>
          <a:p>
            <a:endParaRPr lang="en-US" dirty="0" err="1"/>
          </a:p>
        </p:txBody>
      </p:sp>
      <p:pic>
        <p:nvPicPr>
          <p:cNvPr id="4" name="Picture 3">
            <a:extLst>
              <a:ext uri="{FF2B5EF4-FFF2-40B4-BE49-F238E27FC236}">
                <a16:creationId xmlns:a16="http://schemas.microsoft.com/office/drawing/2014/main" id="{1898A6F8-34C3-21D4-CEA2-FEF95B58C17E}"/>
              </a:ext>
            </a:extLst>
          </p:cNvPr>
          <p:cNvPicPr>
            <a:picLocks noChangeAspect="1"/>
          </p:cNvPicPr>
          <p:nvPr/>
        </p:nvPicPr>
        <p:blipFill>
          <a:blip r:embed="rId2"/>
          <a:stretch>
            <a:fillRect/>
          </a:stretch>
        </p:blipFill>
        <p:spPr>
          <a:xfrm>
            <a:off x="2261" y="3915755"/>
            <a:ext cx="12192000" cy="2199994"/>
          </a:xfrm>
          <a:prstGeom prst="rect">
            <a:avLst/>
          </a:prstGeom>
          <a:ln>
            <a:solidFill>
              <a:schemeClr val="tx1"/>
            </a:solidFill>
          </a:ln>
        </p:spPr>
      </p:pic>
    </p:spTree>
    <p:extLst>
      <p:ext uri="{BB962C8B-B14F-4D97-AF65-F5344CB8AC3E}">
        <p14:creationId xmlns:p14="http://schemas.microsoft.com/office/powerpoint/2010/main" val="262480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1829BB-B5DE-43B7-15ED-0A28C760A877}"/>
              </a:ext>
            </a:extLst>
          </p:cNvPr>
          <p:cNvPicPr>
            <a:picLocks noChangeAspect="1"/>
          </p:cNvPicPr>
          <p:nvPr/>
        </p:nvPicPr>
        <p:blipFill>
          <a:blip r:embed="rId2"/>
          <a:stretch>
            <a:fillRect/>
          </a:stretch>
        </p:blipFill>
        <p:spPr>
          <a:xfrm>
            <a:off x="700087" y="3073171"/>
            <a:ext cx="10791825" cy="1647825"/>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3000" dirty="0"/>
              <a:t>Importing new users and updating existing users via synchronize</a:t>
            </a:r>
            <a:endParaRPr lang="en-NL" sz="3000"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31</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The file is on the </a:t>
            </a:r>
            <a:r>
              <a:rPr lang="en-US" sz="1800" dirty="0"/>
              <a:t>FTP server which is defined in the “General Information” tab of the profile, in path “/Users/Input”.</a:t>
            </a:r>
          </a:p>
          <a:p>
            <a:r>
              <a:rPr lang="en-US" dirty="0"/>
              <a:t>The file must be zipped.</a:t>
            </a:r>
          </a:p>
          <a:p>
            <a:endParaRPr lang="en-US" sz="1800" dirty="0"/>
          </a:p>
          <a:p>
            <a:endParaRPr lang="en-US" dirty="0" err="1"/>
          </a:p>
        </p:txBody>
      </p:sp>
      <p:sp>
        <p:nvSpPr>
          <p:cNvPr id="6" name="Rectangle 5">
            <a:extLst>
              <a:ext uri="{FF2B5EF4-FFF2-40B4-BE49-F238E27FC236}">
                <a16:creationId xmlns:a16="http://schemas.microsoft.com/office/drawing/2014/main" id="{99C0FC6C-DDC3-4F9D-78FE-F98574F0F7E3}"/>
              </a:ext>
            </a:extLst>
          </p:cNvPr>
          <p:cNvSpPr/>
          <p:nvPr/>
        </p:nvSpPr>
        <p:spPr>
          <a:xfrm>
            <a:off x="870856" y="4238963"/>
            <a:ext cx="3102430" cy="402793"/>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1" name="Rectangle 10">
            <a:extLst>
              <a:ext uri="{FF2B5EF4-FFF2-40B4-BE49-F238E27FC236}">
                <a16:creationId xmlns:a16="http://schemas.microsoft.com/office/drawing/2014/main" id="{26AC785E-D325-1935-394A-82EEFA7ABBFA}"/>
              </a:ext>
            </a:extLst>
          </p:cNvPr>
          <p:cNvSpPr/>
          <p:nvPr/>
        </p:nvSpPr>
        <p:spPr>
          <a:xfrm>
            <a:off x="1404256" y="3127281"/>
            <a:ext cx="1426029" cy="497662"/>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1081643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3000" dirty="0"/>
              <a:t>Importing new users and updating existing users via synchronize</a:t>
            </a:r>
            <a:endParaRPr lang="en-NL" sz="3000"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32</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will import the file manually (it could also be scheduled to run automatically)</a:t>
            </a:r>
            <a:endParaRPr lang="en-US" sz="1800" dirty="0"/>
          </a:p>
          <a:p>
            <a:endParaRPr lang="en-US" dirty="0" err="1"/>
          </a:p>
        </p:txBody>
      </p:sp>
      <p:pic>
        <p:nvPicPr>
          <p:cNvPr id="5" name="Picture 4">
            <a:extLst>
              <a:ext uri="{FF2B5EF4-FFF2-40B4-BE49-F238E27FC236}">
                <a16:creationId xmlns:a16="http://schemas.microsoft.com/office/drawing/2014/main" id="{3CBCF51C-4980-8906-EFFB-11A31A0DE307}"/>
              </a:ext>
            </a:extLst>
          </p:cNvPr>
          <p:cNvPicPr>
            <a:picLocks noChangeAspect="1"/>
          </p:cNvPicPr>
          <p:nvPr/>
        </p:nvPicPr>
        <p:blipFill>
          <a:blip r:embed="rId2"/>
          <a:stretch>
            <a:fillRect/>
          </a:stretch>
        </p:blipFill>
        <p:spPr>
          <a:xfrm>
            <a:off x="0" y="2039011"/>
            <a:ext cx="12192000" cy="3672608"/>
          </a:xfrm>
          <a:prstGeom prst="rect">
            <a:avLst/>
          </a:prstGeom>
          <a:ln>
            <a:solidFill>
              <a:schemeClr val="tx1"/>
            </a:solidFill>
          </a:ln>
        </p:spPr>
      </p:pic>
      <p:sp>
        <p:nvSpPr>
          <p:cNvPr id="6" name="Rectangle 5">
            <a:extLst>
              <a:ext uri="{FF2B5EF4-FFF2-40B4-BE49-F238E27FC236}">
                <a16:creationId xmlns:a16="http://schemas.microsoft.com/office/drawing/2014/main" id="{99C0FC6C-DDC3-4F9D-78FE-F98574F0F7E3}"/>
              </a:ext>
            </a:extLst>
          </p:cNvPr>
          <p:cNvSpPr/>
          <p:nvPr/>
        </p:nvSpPr>
        <p:spPr>
          <a:xfrm>
            <a:off x="1796143" y="5246914"/>
            <a:ext cx="555171" cy="46470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1" name="Rectangle 10">
            <a:extLst>
              <a:ext uri="{FF2B5EF4-FFF2-40B4-BE49-F238E27FC236}">
                <a16:creationId xmlns:a16="http://schemas.microsoft.com/office/drawing/2014/main" id="{26AC785E-D325-1935-394A-82EEFA7ABBFA}"/>
              </a:ext>
            </a:extLst>
          </p:cNvPr>
          <p:cNvSpPr/>
          <p:nvPr/>
        </p:nvSpPr>
        <p:spPr>
          <a:xfrm>
            <a:off x="195943" y="2166257"/>
            <a:ext cx="1121228" cy="35922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3" name="Arrow: Right 2">
            <a:extLst>
              <a:ext uri="{FF2B5EF4-FFF2-40B4-BE49-F238E27FC236}">
                <a16:creationId xmlns:a16="http://schemas.microsoft.com/office/drawing/2014/main" id="{B4CF1EDB-9771-90A2-0AD6-FBD0E3B692E0}"/>
              </a:ext>
            </a:extLst>
          </p:cNvPr>
          <p:cNvSpPr/>
          <p:nvPr/>
        </p:nvSpPr>
        <p:spPr>
          <a:xfrm flipH="1">
            <a:off x="2503714" y="5231885"/>
            <a:ext cx="849086" cy="479734"/>
          </a:xfrm>
          <a:prstGeom prst="rightArrow">
            <a:avLst/>
          </a:prstGeom>
          <a:solidFill>
            <a:schemeClr val="bg1"/>
          </a:solid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395390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3000" dirty="0"/>
              <a:t>Importing new users and updating existing users via synchronize</a:t>
            </a:r>
            <a:endParaRPr lang="en-NL" sz="3000"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33</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The job is submitted and completes</a:t>
            </a:r>
            <a:endParaRPr lang="en-US" sz="1800" dirty="0"/>
          </a:p>
          <a:p>
            <a:endParaRPr lang="en-US" dirty="0" err="1"/>
          </a:p>
        </p:txBody>
      </p:sp>
      <p:sp>
        <p:nvSpPr>
          <p:cNvPr id="6" name="Rectangle 5">
            <a:extLst>
              <a:ext uri="{FF2B5EF4-FFF2-40B4-BE49-F238E27FC236}">
                <a16:creationId xmlns:a16="http://schemas.microsoft.com/office/drawing/2014/main" id="{99C0FC6C-DDC3-4F9D-78FE-F98574F0F7E3}"/>
              </a:ext>
            </a:extLst>
          </p:cNvPr>
          <p:cNvSpPr/>
          <p:nvPr/>
        </p:nvSpPr>
        <p:spPr>
          <a:xfrm>
            <a:off x="1796143" y="5246914"/>
            <a:ext cx="555171" cy="46470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pic>
        <p:nvPicPr>
          <p:cNvPr id="18" name="Picture 17">
            <a:extLst>
              <a:ext uri="{FF2B5EF4-FFF2-40B4-BE49-F238E27FC236}">
                <a16:creationId xmlns:a16="http://schemas.microsoft.com/office/drawing/2014/main" id="{11C932EB-B9D1-AC22-F98A-EB29850E90DA}"/>
              </a:ext>
            </a:extLst>
          </p:cNvPr>
          <p:cNvPicPr>
            <a:picLocks noChangeAspect="1"/>
          </p:cNvPicPr>
          <p:nvPr/>
        </p:nvPicPr>
        <p:blipFill>
          <a:blip r:embed="rId2"/>
          <a:stretch>
            <a:fillRect/>
          </a:stretch>
        </p:blipFill>
        <p:spPr>
          <a:xfrm>
            <a:off x="4710793" y="1899917"/>
            <a:ext cx="2552700" cy="1076325"/>
          </a:xfrm>
          <a:prstGeom prst="rect">
            <a:avLst/>
          </a:prstGeom>
          <a:ln>
            <a:solidFill>
              <a:schemeClr val="tx1"/>
            </a:solidFill>
          </a:ln>
        </p:spPr>
      </p:pic>
      <p:pic>
        <p:nvPicPr>
          <p:cNvPr id="20" name="Picture 19">
            <a:extLst>
              <a:ext uri="{FF2B5EF4-FFF2-40B4-BE49-F238E27FC236}">
                <a16:creationId xmlns:a16="http://schemas.microsoft.com/office/drawing/2014/main" id="{8CEA0127-7CC5-01D2-ABF5-2221FA17EFC0}"/>
              </a:ext>
            </a:extLst>
          </p:cNvPr>
          <p:cNvPicPr>
            <a:picLocks noChangeAspect="1"/>
          </p:cNvPicPr>
          <p:nvPr/>
        </p:nvPicPr>
        <p:blipFill>
          <a:blip r:embed="rId3"/>
          <a:stretch>
            <a:fillRect/>
          </a:stretch>
        </p:blipFill>
        <p:spPr>
          <a:xfrm>
            <a:off x="-4976" y="3429000"/>
            <a:ext cx="12192000" cy="2589884"/>
          </a:xfrm>
          <a:prstGeom prst="rect">
            <a:avLst/>
          </a:prstGeom>
          <a:ln>
            <a:solidFill>
              <a:schemeClr val="tx1"/>
            </a:solidFill>
          </a:ln>
        </p:spPr>
      </p:pic>
      <p:sp>
        <p:nvSpPr>
          <p:cNvPr id="21" name="Rectangle 20">
            <a:extLst>
              <a:ext uri="{FF2B5EF4-FFF2-40B4-BE49-F238E27FC236}">
                <a16:creationId xmlns:a16="http://schemas.microsoft.com/office/drawing/2014/main" id="{32358D04-B3D4-0856-5BC0-32363D9B52A0}"/>
              </a:ext>
            </a:extLst>
          </p:cNvPr>
          <p:cNvSpPr/>
          <p:nvPr/>
        </p:nvSpPr>
        <p:spPr>
          <a:xfrm>
            <a:off x="8490857" y="5479266"/>
            <a:ext cx="1110343" cy="539618"/>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455489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6F72B2-9A1C-0D35-9547-B1C7AE2934E4}"/>
              </a:ext>
            </a:extLst>
          </p:cNvPr>
          <p:cNvPicPr>
            <a:picLocks noChangeAspect="1"/>
          </p:cNvPicPr>
          <p:nvPr/>
        </p:nvPicPr>
        <p:blipFill>
          <a:blip r:embed="rId2"/>
          <a:stretch>
            <a:fillRect/>
          </a:stretch>
        </p:blipFill>
        <p:spPr>
          <a:xfrm>
            <a:off x="695325" y="2590800"/>
            <a:ext cx="10801350" cy="1676400"/>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3000" dirty="0"/>
              <a:t>Importing new users and updating existing users via synchronize</a:t>
            </a:r>
            <a:endParaRPr lang="en-NL" sz="3000"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34</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The file on the FTP server has been renamed and the “zip” suffix changed to</a:t>
            </a:r>
            <a:r>
              <a:rPr lang="he-IL" dirty="0"/>
              <a:t> </a:t>
            </a:r>
            <a:r>
              <a:rPr lang="en-US" dirty="0"/>
              <a:t>”OLD” so that the file will not be taken again next time the job runs. </a:t>
            </a:r>
            <a:endParaRPr lang="en-US" sz="1800" dirty="0"/>
          </a:p>
          <a:p>
            <a:endParaRPr lang="en-US" dirty="0" err="1"/>
          </a:p>
        </p:txBody>
      </p:sp>
      <p:sp>
        <p:nvSpPr>
          <p:cNvPr id="6" name="Rectangle 5">
            <a:extLst>
              <a:ext uri="{FF2B5EF4-FFF2-40B4-BE49-F238E27FC236}">
                <a16:creationId xmlns:a16="http://schemas.microsoft.com/office/drawing/2014/main" id="{99C0FC6C-DDC3-4F9D-78FE-F98574F0F7E3}"/>
              </a:ext>
            </a:extLst>
          </p:cNvPr>
          <p:cNvSpPr/>
          <p:nvPr/>
        </p:nvSpPr>
        <p:spPr>
          <a:xfrm>
            <a:off x="3603171" y="3789495"/>
            <a:ext cx="2209800" cy="337953"/>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21" name="Rectangle 20">
            <a:extLst>
              <a:ext uri="{FF2B5EF4-FFF2-40B4-BE49-F238E27FC236}">
                <a16:creationId xmlns:a16="http://schemas.microsoft.com/office/drawing/2014/main" id="{32358D04-B3D4-0856-5BC0-32363D9B52A0}"/>
              </a:ext>
            </a:extLst>
          </p:cNvPr>
          <p:cNvSpPr/>
          <p:nvPr/>
        </p:nvSpPr>
        <p:spPr>
          <a:xfrm>
            <a:off x="6640286" y="3789495"/>
            <a:ext cx="794657" cy="337953"/>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664704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DA8C16-7E13-4A9A-628D-9C8636C532D8}"/>
              </a:ext>
            </a:extLst>
          </p:cNvPr>
          <p:cNvPicPr>
            <a:picLocks noChangeAspect="1"/>
          </p:cNvPicPr>
          <p:nvPr/>
        </p:nvPicPr>
        <p:blipFill>
          <a:blip r:embed="rId2"/>
          <a:stretch>
            <a:fillRect/>
          </a:stretch>
        </p:blipFill>
        <p:spPr>
          <a:xfrm>
            <a:off x="132890" y="1663200"/>
            <a:ext cx="12192000" cy="1947755"/>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3000" dirty="0"/>
              <a:t>Importing new users and updating existing users via synchronize</a:t>
            </a:r>
            <a:endParaRPr lang="en-NL" sz="3000"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35</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429794"/>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Existing user </a:t>
            </a:r>
            <a:r>
              <a:rPr lang="en-US" dirty="0" err="1"/>
              <a:t>Bjørg</a:t>
            </a:r>
            <a:r>
              <a:rPr lang="en-US" dirty="0"/>
              <a:t> Nordli-</a:t>
            </a:r>
            <a:r>
              <a:rPr lang="en-US" dirty="0" err="1"/>
              <a:t>Mathisen</a:t>
            </a:r>
            <a:r>
              <a:rPr lang="en-US" dirty="0"/>
              <a:t> (Primary ID BjorgM613) now has the new (updated) address:</a:t>
            </a:r>
            <a:endParaRPr lang="en-US" sz="1800" dirty="0"/>
          </a:p>
          <a:p>
            <a:endParaRPr lang="en-US" dirty="0" err="1"/>
          </a:p>
        </p:txBody>
      </p:sp>
      <p:sp>
        <p:nvSpPr>
          <p:cNvPr id="6" name="Rectangle 5">
            <a:extLst>
              <a:ext uri="{FF2B5EF4-FFF2-40B4-BE49-F238E27FC236}">
                <a16:creationId xmlns:a16="http://schemas.microsoft.com/office/drawing/2014/main" id="{99C0FC6C-DDC3-4F9D-78FE-F98574F0F7E3}"/>
              </a:ext>
            </a:extLst>
          </p:cNvPr>
          <p:cNvSpPr/>
          <p:nvPr/>
        </p:nvSpPr>
        <p:spPr>
          <a:xfrm>
            <a:off x="1186543" y="3026229"/>
            <a:ext cx="2373086" cy="584726"/>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21" name="Rectangle 20">
            <a:extLst>
              <a:ext uri="{FF2B5EF4-FFF2-40B4-BE49-F238E27FC236}">
                <a16:creationId xmlns:a16="http://schemas.microsoft.com/office/drawing/2014/main" id="{32358D04-B3D4-0856-5BC0-32363D9B52A0}"/>
              </a:ext>
            </a:extLst>
          </p:cNvPr>
          <p:cNvSpPr/>
          <p:nvPr/>
        </p:nvSpPr>
        <p:spPr>
          <a:xfrm>
            <a:off x="10720552" y="2367268"/>
            <a:ext cx="1328607" cy="28884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5" name="TextBox 4">
            <a:extLst>
              <a:ext uri="{FF2B5EF4-FFF2-40B4-BE49-F238E27FC236}">
                <a16:creationId xmlns:a16="http://schemas.microsoft.com/office/drawing/2014/main" id="{2DBB1832-F23E-1937-F8E2-4C4C9562F5D6}"/>
              </a:ext>
            </a:extLst>
          </p:cNvPr>
          <p:cNvSpPr txBox="1"/>
          <p:nvPr/>
        </p:nvSpPr>
        <p:spPr>
          <a:xfrm>
            <a:off x="598486" y="3710191"/>
            <a:ext cx="11421604" cy="429794"/>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This is the </a:t>
            </a:r>
            <a:r>
              <a:rPr lang="en-US" b="1" dirty="0"/>
              <a:t>old</a:t>
            </a:r>
            <a:r>
              <a:rPr lang="en-US" dirty="0"/>
              <a:t> address:</a:t>
            </a:r>
            <a:endParaRPr lang="en-US" sz="1800" dirty="0"/>
          </a:p>
          <a:p>
            <a:endParaRPr lang="en-US" dirty="0" err="1"/>
          </a:p>
        </p:txBody>
      </p:sp>
      <p:pic>
        <p:nvPicPr>
          <p:cNvPr id="11" name="Picture 10">
            <a:extLst>
              <a:ext uri="{FF2B5EF4-FFF2-40B4-BE49-F238E27FC236}">
                <a16:creationId xmlns:a16="http://schemas.microsoft.com/office/drawing/2014/main" id="{6AA3C5E0-084E-DF4A-2EE2-28D1DCBED921}"/>
              </a:ext>
            </a:extLst>
          </p:cNvPr>
          <p:cNvPicPr>
            <a:picLocks noChangeAspect="1"/>
          </p:cNvPicPr>
          <p:nvPr/>
        </p:nvPicPr>
        <p:blipFill>
          <a:blip r:embed="rId3"/>
          <a:stretch>
            <a:fillRect/>
          </a:stretch>
        </p:blipFill>
        <p:spPr>
          <a:xfrm>
            <a:off x="0" y="4212523"/>
            <a:ext cx="12192000" cy="1959911"/>
          </a:xfrm>
          <a:prstGeom prst="rect">
            <a:avLst/>
          </a:prstGeom>
          <a:ln>
            <a:solidFill>
              <a:schemeClr val="tx1"/>
            </a:solidFill>
          </a:ln>
        </p:spPr>
      </p:pic>
      <p:sp>
        <p:nvSpPr>
          <p:cNvPr id="12" name="Rectangle 11">
            <a:extLst>
              <a:ext uri="{FF2B5EF4-FFF2-40B4-BE49-F238E27FC236}">
                <a16:creationId xmlns:a16="http://schemas.microsoft.com/office/drawing/2014/main" id="{9F99BB0E-56AD-4D7B-1305-C63C435B0298}"/>
              </a:ext>
            </a:extLst>
          </p:cNvPr>
          <p:cNvSpPr/>
          <p:nvPr/>
        </p:nvSpPr>
        <p:spPr>
          <a:xfrm>
            <a:off x="10613571" y="4419593"/>
            <a:ext cx="1478521" cy="772886"/>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3" name="Rectangle 12">
            <a:extLst>
              <a:ext uri="{FF2B5EF4-FFF2-40B4-BE49-F238E27FC236}">
                <a16:creationId xmlns:a16="http://schemas.microsoft.com/office/drawing/2014/main" id="{D9A92AFF-78F7-2BE4-5B7E-3AD3D7C7CB0E}"/>
              </a:ext>
            </a:extLst>
          </p:cNvPr>
          <p:cNvSpPr/>
          <p:nvPr/>
        </p:nvSpPr>
        <p:spPr>
          <a:xfrm>
            <a:off x="1077686" y="5547263"/>
            <a:ext cx="2111828" cy="67959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4" name="Rectangle 13">
            <a:extLst>
              <a:ext uri="{FF2B5EF4-FFF2-40B4-BE49-F238E27FC236}">
                <a16:creationId xmlns:a16="http://schemas.microsoft.com/office/drawing/2014/main" id="{3C6256A4-8FA2-5F03-C211-071D3E38AF2A}"/>
              </a:ext>
            </a:extLst>
          </p:cNvPr>
          <p:cNvSpPr/>
          <p:nvPr/>
        </p:nvSpPr>
        <p:spPr>
          <a:xfrm>
            <a:off x="1077686" y="4626422"/>
            <a:ext cx="1175657" cy="326571"/>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5" name="Rectangle 14">
            <a:extLst>
              <a:ext uri="{FF2B5EF4-FFF2-40B4-BE49-F238E27FC236}">
                <a16:creationId xmlns:a16="http://schemas.microsoft.com/office/drawing/2014/main" id="{7A295D16-CA16-7230-6AE2-11BAAE272FE5}"/>
              </a:ext>
            </a:extLst>
          </p:cNvPr>
          <p:cNvSpPr/>
          <p:nvPr/>
        </p:nvSpPr>
        <p:spPr>
          <a:xfrm>
            <a:off x="1197429" y="2082108"/>
            <a:ext cx="1175657" cy="326571"/>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6" name="Rectangle 15">
            <a:extLst>
              <a:ext uri="{FF2B5EF4-FFF2-40B4-BE49-F238E27FC236}">
                <a16:creationId xmlns:a16="http://schemas.microsoft.com/office/drawing/2014/main" id="{001C6853-E949-14BE-B2C3-11653075AB0F}"/>
              </a:ext>
            </a:extLst>
          </p:cNvPr>
          <p:cNvSpPr/>
          <p:nvPr/>
        </p:nvSpPr>
        <p:spPr>
          <a:xfrm>
            <a:off x="5225144" y="3018280"/>
            <a:ext cx="1175657" cy="58472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7" name="Rectangle 16">
            <a:extLst>
              <a:ext uri="{FF2B5EF4-FFF2-40B4-BE49-F238E27FC236}">
                <a16:creationId xmlns:a16="http://schemas.microsoft.com/office/drawing/2014/main" id="{C52DE330-E402-7EF2-5669-0372F4629949}"/>
              </a:ext>
            </a:extLst>
          </p:cNvPr>
          <p:cNvSpPr/>
          <p:nvPr/>
        </p:nvSpPr>
        <p:spPr>
          <a:xfrm>
            <a:off x="5236028" y="5576423"/>
            <a:ext cx="1175657" cy="58472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369166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3000" dirty="0"/>
              <a:t>Importing new users and updating existing users via synchronize</a:t>
            </a:r>
            <a:endParaRPr lang="en-NL" sz="3000"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36</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48503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New user Daphne Blake (Primary ID DaphneB613) has been created.</a:t>
            </a:r>
          </a:p>
          <a:p>
            <a:endParaRPr lang="en-US" sz="1800" dirty="0"/>
          </a:p>
          <a:p>
            <a:endParaRPr lang="en-US" dirty="0" err="1"/>
          </a:p>
        </p:txBody>
      </p:sp>
      <p:pic>
        <p:nvPicPr>
          <p:cNvPr id="18" name="Picture 17">
            <a:extLst>
              <a:ext uri="{FF2B5EF4-FFF2-40B4-BE49-F238E27FC236}">
                <a16:creationId xmlns:a16="http://schemas.microsoft.com/office/drawing/2014/main" id="{D6E75171-5AA7-842B-A578-08B43CA44DBF}"/>
              </a:ext>
            </a:extLst>
          </p:cNvPr>
          <p:cNvPicPr>
            <a:picLocks noChangeAspect="1"/>
          </p:cNvPicPr>
          <p:nvPr/>
        </p:nvPicPr>
        <p:blipFill>
          <a:blip r:embed="rId2"/>
          <a:stretch>
            <a:fillRect/>
          </a:stretch>
        </p:blipFill>
        <p:spPr>
          <a:xfrm>
            <a:off x="2571750" y="2117271"/>
            <a:ext cx="7048500" cy="3124200"/>
          </a:xfrm>
          <a:prstGeom prst="rect">
            <a:avLst/>
          </a:prstGeom>
          <a:ln>
            <a:solidFill>
              <a:schemeClr val="tx1"/>
            </a:solidFill>
          </a:ln>
        </p:spPr>
      </p:pic>
    </p:spTree>
    <p:extLst>
      <p:ext uri="{BB962C8B-B14F-4D97-AF65-F5344CB8AC3E}">
        <p14:creationId xmlns:p14="http://schemas.microsoft.com/office/powerpoint/2010/main" val="22179452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3000" dirty="0"/>
              <a:t>Importing new users and updating existing users via synchronize</a:t>
            </a:r>
            <a:endParaRPr lang="en-NL" sz="3000"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37</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7918341" cy="48503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can see that new user Daphne Blake (Primary ID DaphneB613) has been created from the Integration Profile.</a:t>
            </a:r>
          </a:p>
          <a:p>
            <a:endParaRPr lang="en-US" sz="1800" dirty="0"/>
          </a:p>
          <a:p>
            <a:endParaRPr lang="en-US" dirty="0" err="1"/>
          </a:p>
        </p:txBody>
      </p:sp>
      <p:pic>
        <p:nvPicPr>
          <p:cNvPr id="4" name="Picture 3">
            <a:extLst>
              <a:ext uri="{FF2B5EF4-FFF2-40B4-BE49-F238E27FC236}">
                <a16:creationId xmlns:a16="http://schemas.microsoft.com/office/drawing/2014/main" id="{A5DF08E6-3499-7F91-5435-778192A5FF84}"/>
              </a:ext>
            </a:extLst>
          </p:cNvPr>
          <p:cNvPicPr>
            <a:picLocks noChangeAspect="1"/>
          </p:cNvPicPr>
          <p:nvPr/>
        </p:nvPicPr>
        <p:blipFill>
          <a:blip r:embed="rId2"/>
          <a:stretch>
            <a:fillRect/>
          </a:stretch>
        </p:blipFill>
        <p:spPr>
          <a:xfrm>
            <a:off x="8744076" y="844693"/>
            <a:ext cx="1793176" cy="5823857"/>
          </a:xfrm>
          <a:prstGeom prst="rect">
            <a:avLst/>
          </a:prstGeom>
          <a:ln>
            <a:solidFill>
              <a:schemeClr val="tx1"/>
            </a:solidFill>
          </a:ln>
        </p:spPr>
      </p:pic>
      <p:sp>
        <p:nvSpPr>
          <p:cNvPr id="5" name="Rectangle 4">
            <a:extLst>
              <a:ext uri="{FF2B5EF4-FFF2-40B4-BE49-F238E27FC236}">
                <a16:creationId xmlns:a16="http://schemas.microsoft.com/office/drawing/2014/main" id="{DEBDD7D4-D807-294F-1DD4-EBACDF2ECE00}"/>
              </a:ext>
            </a:extLst>
          </p:cNvPr>
          <p:cNvSpPr/>
          <p:nvPr/>
        </p:nvSpPr>
        <p:spPr>
          <a:xfrm>
            <a:off x="8744076" y="5236029"/>
            <a:ext cx="1793176" cy="898071"/>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F697B948-BEE4-53E5-55D6-B41BC502A9A1}"/>
              </a:ext>
            </a:extLst>
          </p:cNvPr>
          <p:cNvSpPr/>
          <p:nvPr/>
        </p:nvSpPr>
        <p:spPr>
          <a:xfrm>
            <a:off x="8715007" y="1894114"/>
            <a:ext cx="984164" cy="52251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851823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3000" dirty="0"/>
              <a:t>Importing new users and updating existing users via synchronize</a:t>
            </a:r>
            <a:endParaRPr lang="en-NL" sz="3000"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38</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48503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can also see details of what happened via the report of the job.</a:t>
            </a:r>
            <a:endParaRPr lang="en-US" sz="1800" dirty="0"/>
          </a:p>
          <a:p>
            <a:endParaRPr lang="en-US" dirty="0" err="1"/>
          </a:p>
        </p:txBody>
      </p:sp>
      <p:pic>
        <p:nvPicPr>
          <p:cNvPr id="4" name="Picture 3">
            <a:extLst>
              <a:ext uri="{FF2B5EF4-FFF2-40B4-BE49-F238E27FC236}">
                <a16:creationId xmlns:a16="http://schemas.microsoft.com/office/drawing/2014/main" id="{91BA517A-9345-0B1D-4282-163492E28675}"/>
              </a:ext>
            </a:extLst>
          </p:cNvPr>
          <p:cNvPicPr>
            <a:picLocks noChangeAspect="1"/>
          </p:cNvPicPr>
          <p:nvPr/>
        </p:nvPicPr>
        <p:blipFill>
          <a:blip r:embed="rId2"/>
          <a:stretch>
            <a:fillRect/>
          </a:stretch>
        </p:blipFill>
        <p:spPr>
          <a:xfrm>
            <a:off x="0" y="2168224"/>
            <a:ext cx="12192000" cy="3523039"/>
          </a:xfrm>
          <a:prstGeom prst="rect">
            <a:avLst/>
          </a:prstGeom>
          <a:ln>
            <a:solidFill>
              <a:schemeClr val="tx1"/>
            </a:solidFill>
          </a:ln>
        </p:spPr>
      </p:pic>
      <p:sp>
        <p:nvSpPr>
          <p:cNvPr id="5" name="Rectangle 4">
            <a:extLst>
              <a:ext uri="{FF2B5EF4-FFF2-40B4-BE49-F238E27FC236}">
                <a16:creationId xmlns:a16="http://schemas.microsoft.com/office/drawing/2014/main" id="{971D9854-BE93-8462-BD67-3077AE4A5516}"/>
              </a:ext>
            </a:extLst>
          </p:cNvPr>
          <p:cNvSpPr/>
          <p:nvPr/>
        </p:nvSpPr>
        <p:spPr>
          <a:xfrm>
            <a:off x="518088" y="4299857"/>
            <a:ext cx="3172169" cy="446314"/>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DB02AC12-D5AC-13AA-17BB-1A1DFB4AFC26}"/>
              </a:ext>
            </a:extLst>
          </p:cNvPr>
          <p:cNvSpPr/>
          <p:nvPr/>
        </p:nvSpPr>
        <p:spPr>
          <a:xfrm>
            <a:off x="10613571" y="4669971"/>
            <a:ext cx="566058" cy="272143"/>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1" name="Rectangle 10">
            <a:extLst>
              <a:ext uri="{FF2B5EF4-FFF2-40B4-BE49-F238E27FC236}">
                <a16:creationId xmlns:a16="http://schemas.microsoft.com/office/drawing/2014/main" id="{5A3F128C-58DD-EBA8-4793-2FB689334087}"/>
              </a:ext>
            </a:extLst>
          </p:cNvPr>
          <p:cNvSpPr/>
          <p:nvPr/>
        </p:nvSpPr>
        <p:spPr>
          <a:xfrm>
            <a:off x="11332029" y="4299857"/>
            <a:ext cx="494283" cy="370114"/>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644738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DCFE4B1-5801-7731-53A0-F18EFEB9E8FB}"/>
              </a:ext>
            </a:extLst>
          </p:cNvPr>
          <p:cNvPicPr>
            <a:picLocks noChangeAspect="1"/>
          </p:cNvPicPr>
          <p:nvPr/>
        </p:nvPicPr>
        <p:blipFill>
          <a:blip r:embed="rId2"/>
          <a:stretch>
            <a:fillRect/>
          </a:stretch>
        </p:blipFill>
        <p:spPr>
          <a:xfrm>
            <a:off x="0" y="1193324"/>
            <a:ext cx="12192000" cy="4863743"/>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3000" dirty="0"/>
              <a:t>Importing new users and updating existing users via synchronize</a:t>
            </a:r>
            <a:endParaRPr lang="en-NL" sz="3000"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39</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13" name="Rectangle 12">
            <a:extLst>
              <a:ext uri="{FF2B5EF4-FFF2-40B4-BE49-F238E27FC236}">
                <a16:creationId xmlns:a16="http://schemas.microsoft.com/office/drawing/2014/main" id="{85FD8010-2176-9B2F-9F31-889F34BF0243}"/>
              </a:ext>
            </a:extLst>
          </p:cNvPr>
          <p:cNvSpPr/>
          <p:nvPr/>
        </p:nvSpPr>
        <p:spPr>
          <a:xfrm>
            <a:off x="202402" y="2939140"/>
            <a:ext cx="6394341" cy="26125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4" name="Rectangle 13">
            <a:extLst>
              <a:ext uri="{FF2B5EF4-FFF2-40B4-BE49-F238E27FC236}">
                <a16:creationId xmlns:a16="http://schemas.microsoft.com/office/drawing/2014/main" id="{4770399D-4FAE-CECC-B2DF-A8AEFCBC5B5C}"/>
              </a:ext>
            </a:extLst>
          </p:cNvPr>
          <p:cNvSpPr/>
          <p:nvPr/>
        </p:nvSpPr>
        <p:spPr>
          <a:xfrm>
            <a:off x="202398" y="2677882"/>
            <a:ext cx="6394341" cy="26125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5" name="Rectangle 14">
            <a:extLst>
              <a:ext uri="{FF2B5EF4-FFF2-40B4-BE49-F238E27FC236}">
                <a16:creationId xmlns:a16="http://schemas.microsoft.com/office/drawing/2014/main" id="{8D585F79-0CBD-990C-DB77-C3F57DC5D1D2}"/>
              </a:ext>
            </a:extLst>
          </p:cNvPr>
          <p:cNvSpPr/>
          <p:nvPr/>
        </p:nvSpPr>
        <p:spPr>
          <a:xfrm>
            <a:off x="202403" y="3733800"/>
            <a:ext cx="6394341" cy="26125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6" name="Rectangle 15">
            <a:extLst>
              <a:ext uri="{FF2B5EF4-FFF2-40B4-BE49-F238E27FC236}">
                <a16:creationId xmlns:a16="http://schemas.microsoft.com/office/drawing/2014/main" id="{86C23092-5915-4A2A-6135-13403F57D1F3}"/>
              </a:ext>
            </a:extLst>
          </p:cNvPr>
          <p:cNvSpPr/>
          <p:nvPr/>
        </p:nvSpPr>
        <p:spPr>
          <a:xfrm>
            <a:off x="202399" y="3472542"/>
            <a:ext cx="6394341" cy="26125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7" name="TextBox 16">
            <a:extLst>
              <a:ext uri="{FF2B5EF4-FFF2-40B4-BE49-F238E27FC236}">
                <a16:creationId xmlns:a16="http://schemas.microsoft.com/office/drawing/2014/main" id="{FE7C1167-FC3A-2B3C-20D7-9A82F67C1F1D}"/>
              </a:ext>
            </a:extLst>
          </p:cNvPr>
          <p:cNvSpPr txBox="1"/>
          <p:nvPr/>
        </p:nvSpPr>
        <p:spPr>
          <a:xfrm>
            <a:off x="7881257" y="1872343"/>
            <a:ext cx="2732314" cy="624165"/>
          </a:xfrm>
          <a:prstGeom prst="rect">
            <a:avLst/>
          </a:prstGeom>
          <a:solidFill>
            <a:srgbClr val="FFFF00"/>
          </a:solidFill>
          <a:ln>
            <a:solidFill>
              <a:schemeClr val="tx1"/>
            </a:solidFill>
          </a:ln>
        </p:spPr>
        <p:txBody>
          <a:bodyPr wrap="square" rtlCol="0">
            <a:noAutofit/>
          </a:bodyPr>
          <a:lstStyle/>
          <a:p>
            <a:pPr algn="l"/>
            <a:r>
              <a:rPr lang="en-US" dirty="0"/>
              <a:t>One file was processed with two users</a:t>
            </a:r>
          </a:p>
        </p:txBody>
      </p:sp>
      <p:cxnSp>
        <p:nvCxnSpPr>
          <p:cNvPr id="19" name="Straight Arrow Connector 18">
            <a:extLst>
              <a:ext uri="{FF2B5EF4-FFF2-40B4-BE49-F238E27FC236}">
                <a16:creationId xmlns:a16="http://schemas.microsoft.com/office/drawing/2014/main" id="{9AE8469C-1E30-B568-1BD6-EAD82834F77C}"/>
              </a:ext>
            </a:extLst>
          </p:cNvPr>
          <p:cNvCxnSpPr>
            <a:cxnSpLocks/>
            <a:stCxn id="17" idx="1"/>
          </p:cNvCxnSpPr>
          <p:nvPr/>
        </p:nvCxnSpPr>
        <p:spPr>
          <a:xfrm flipH="1">
            <a:off x="6705600" y="2184426"/>
            <a:ext cx="1175657" cy="6458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E29DE78-EC3D-B700-91A6-60988BED9179}"/>
              </a:ext>
            </a:extLst>
          </p:cNvPr>
          <p:cNvSpPr txBox="1"/>
          <p:nvPr/>
        </p:nvSpPr>
        <p:spPr>
          <a:xfrm>
            <a:off x="7892141" y="2812117"/>
            <a:ext cx="2993575" cy="624165"/>
          </a:xfrm>
          <a:prstGeom prst="rect">
            <a:avLst/>
          </a:prstGeom>
          <a:solidFill>
            <a:srgbClr val="FFFF00"/>
          </a:solidFill>
          <a:ln>
            <a:solidFill>
              <a:schemeClr val="tx1"/>
            </a:solidFill>
          </a:ln>
        </p:spPr>
        <p:txBody>
          <a:bodyPr wrap="square" rtlCol="0">
            <a:noAutofit/>
          </a:bodyPr>
          <a:lstStyle/>
          <a:p>
            <a:pPr algn="l"/>
            <a:r>
              <a:rPr lang="en-US" dirty="0"/>
              <a:t>One user was updated, and one user was created</a:t>
            </a:r>
          </a:p>
        </p:txBody>
      </p:sp>
      <p:cxnSp>
        <p:nvCxnSpPr>
          <p:cNvPr id="22" name="Straight Arrow Connector 21">
            <a:extLst>
              <a:ext uri="{FF2B5EF4-FFF2-40B4-BE49-F238E27FC236}">
                <a16:creationId xmlns:a16="http://schemas.microsoft.com/office/drawing/2014/main" id="{A4E0C51E-3F1D-3940-8EA4-AC76C8EDAA32}"/>
              </a:ext>
            </a:extLst>
          </p:cNvPr>
          <p:cNvCxnSpPr>
            <a:cxnSpLocks/>
            <a:stCxn id="21" idx="1"/>
          </p:cNvCxnSpPr>
          <p:nvPr/>
        </p:nvCxnSpPr>
        <p:spPr>
          <a:xfrm flipH="1">
            <a:off x="6716485" y="3124200"/>
            <a:ext cx="1175656" cy="6458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6827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Introduction</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200" dirty="0"/>
              <a:t>Users can be added to Alma via </a:t>
            </a:r>
          </a:p>
          <a:p>
            <a:endParaRPr lang="en-US" sz="2200" dirty="0"/>
          </a:p>
          <a:p>
            <a:pPr lvl="1"/>
            <a:r>
              <a:rPr lang="en-US" sz="2200" dirty="0"/>
              <a:t>An </a:t>
            </a:r>
            <a:r>
              <a:rPr lang="en-US" sz="2200" dirty="0">
                <a:hlinkClick r:id="rId2"/>
              </a:rPr>
              <a:t>Integration Profile of type "User"</a:t>
            </a:r>
            <a:r>
              <a:rPr lang="en-US" sz="2200" dirty="0"/>
              <a:t> (this creates users of type "External" because they are created by and synchronized with an external system)</a:t>
            </a:r>
          </a:p>
          <a:p>
            <a:pPr lvl="1"/>
            <a:r>
              <a:rPr lang="en-US" sz="2200" dirty="0">
                <a:hlinkClick r:id="rId3"/>
              </a:rPr>
              <a:t>An API </a:t>
            </a:r>
            <a:r>
              <a:rPr lang="en-US" sz="2200" dirty="0"/>
              <a:t>(this can create users of type "External" or "Internal", and also update the user)</a:t>
            </a:r>
          </a:p>
          <a:p>
            <a:pPr lvl="1"/>
            <a:r>
              <a:rPr lang="en-US" sz="2200" dirty="0"/>
              <a:t>Manually (this creates "Internal" users because they are handled internally)</a:t>
            </a:r>
          </a:p>
          <a:p>
            <a:pPr lvl="1"/>
            <a:endParaRPr lang="en-US" sz="2200" dirty="0"/>
          </a:p>
          <a:p>
            <a:r>
              <a:rPr lang="en-US" sz="2200" dirty="0"/>
              <a:t>In this presentation we will focus on the </a:t>
            </a:r>
            <a:r>
              <a:rPr lang="en-US" sz="2200" dirty="0">
                <a:hlinkClick r:id="rId2"/>
              </a:rPr>
              <a:t>Integration Profile of type "User"</a:t>
            </a:r>
            <a:r>
              <a:rPr lang="en-US" sz="2200" dirty="0"/>
              <a:t>.</a:t>
            </a:r>
          </a:p>
        </p:txBody>
      </p:sp>
    </p:spTree>
    <p:extLst>
      <p:ext uri="{BB962C8B-B14F-4D97-AF65-F5344CB8AC3E}">
        <p14:creationId xmlns:p14="http://schemas.microsoft.com/office/powerpoint/2010/main" val="2361624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B3617EC-EDD4-8075-372D-12BBB10850A0}"/>
              </a:ext>
            </a:extLst>
          </p:cNvPr>
          <p:cNvPicPr>
            <a:picLocks noChangeAspect="1"/>
          </p:cNvPicPr>
          <p:nvPr/>
        </p:nvPicPr>
        <p:blipFill>
          <a:blip r:embed="rId2"/>
          <a:stretch>
            <a:fillRect/>
          </a:stretch>
        </p:blipFill>
        <p:spPr>
          <a:xfrm>
            <a:off x="0" y="4194531"/>
            <a:ext cx="12192000" cy="1037968"/>
          </a:xfrm>
          <a:prstGeom prst="rect">
            <a:avLst/>
          </a:prstGeom>
          <a:ln>
            <a:solidFill>
              <a:schemeClr val="tx1"/>
            </a:solidFill>
          </a:ln>
        </p:spPr>
      </p:pic>
      <p:pic>
        <p:nvPicPr>
          <p:cNvPr id="12" name="Picture 11">
            <a:extLst>
              <a:ext uri="{FF2B5EF4-FFF2-40B4-BE49-F238E27FC236}">
                <a16:creationId xmlns:a16="http://schemas.microsoft.com/office/drawing/2014/main" id="{5EB7BB62-9478-0E77-2985-4B5415284188}"/>
              </a:ext>
            </a:extLst>
          </p:cNvPr>
          <p:cNvPicPr>
            <a:picLocks noChangeAspect="1"/>
          </p:cNvPicPr>
          <p:nvPr/>
        </p:nvPicPr>
        <p:blipFill>
          <a:blip r:embed="rId3"/>
          <a:stretch>
            <a:fillRect/>
          </a:stretch>
        </p:blipFill>
        <p:spPr>
          <a:xfrm>
            <a:off x="-4976" y="1958281"/>
            <a:ext cx="12192000" cy="1777651"/>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3000" dirty="0"/>
              <a:t>Importing new users and updating existing users via synchronize</a:t>
            </a:r>
            <a:endParaRPr lang="en-NL" sz="3000"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40</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48503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can see which users were updated</a:t>
            </a:r>
            <a:endParaRPr lang="en-US" sz="1800" dirty="0"/>
          </a:p>
          <a:p>
            <a:endParaRPr lang="en-US" dirty="0" err="1"/>
          </a:p>
        </p:txBody>
      </p:sp>
      <p:sp>
        <p:nvSpPr>
          <p:cNvPr id="5" name="Rectangle 4">
            <a:extLst>
              <a:ext uri="{FF2B5EF4-FFF2-40B4-BE49-F238E27FC236}">
                <a16:creationId xmlns:a16="http://schemas.microsoft.com/office/drawing/2014/main" id="{971D9854-BE93-8462-BD67-3077AE4A5516}"/>
              </a:ext>
            </a:extLst>
          </p:cNvPr>
          <p:cNvSpPr/>
          <p:nvPr/>
        </p:nvSpPr>
        <p:spPr>
          <a:xfrm>
            <a:off x="1193002" y="4818843"/>
            <a:ext cx="1027683" cy="31921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DB02AC12-D5AC-13AA-17BB-1A1DFB4AFC26}"/>
              </a:ext>
            </a:extLst>
          </p:cNvPr>
          <p:cNvSpPr/>
          <p:nvPr/>
        </p:nvSpPr>
        <p:spPr>
          <a:xfrm>
            <a:off x="53589" y="1958281"/>
            <a:ext cx="1503067" cy="309766"/>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1" name="Rectangle 10">
            <a:extLst>
              <a:ext uri="{FF2B5EF4-FFF2-40B4-BE49-F238E27FC236}">
                <a16:creationId xmlns:a16="http://schemas.microsoft.com/office/drawing/2014/main" id="{5A3F128C-58DD-EBA8-4793-2FB689334087}"/>
              </a:ext>
            </a:extLst>
          </p:cNvPr>
          <p:cNvSpPr/>
          <p:nvPr/>
        </p:nvSpPr>
        <p:spPr>
          <a:xfrm>
            <a:off x="9862461" y="3346296"/>
            <a:ext cx="1240968" cy="38963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5068448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239DCCE-41A7-2130-7EEA-5C2795B5F8CF}"/>
              </a:ext>
            </a:extLst>
          </p:cNvPr>
          <p:cNvPicPr>
            <a:picLocks noChangeAspect="1"/>
          </p:cNvPicPr>
          <p:nvPr/>
        </p:nvPicPr>
        <p:blipFill>
          <a:blip r:embed="rId3"/>
          <a:stretch>
            <a:fillRect/>
          </a:stretch>
        </p:blipFill>
        <p:spPr>
          <a:xfrm>
            <a:off x="0" y="4194534"/>
            <a:ext cx="12192000" cy="1037968"/>
          </a:xfrm>
          <a:prstGeom prst="rect">
            <a:avLst/>
          </a:prstGeom>
          <a:ln>
            <a:solidFill>
              <a:schemeClr val="tx1"/>
            </a:solidFill>
          </a:ln>
        </p:spPr>
      </p:pic>
      <p:pic>
        <p:nvPicPr>
          <p:cNvPr id="4" name="Picture 3">
            <a:extLst>
              <a:ext uri="{FF2B5EF4-FFF2-40B4-BE49-F238E27FC236}">
                <a16:creationId xmlns:a16="http://schemas.microsoft.com/office/drawing/2014/main" id="{D6C7AE75-87B6-0062-0DCC-6193E90AA029}"/>
              </a:ext>
            </a:extLst>
          </p:cNvPr>
          <p:cNvPicPr>
            <a:picLocks noChangeAspect="1"/>
          </p:cNvPicPr>
          <p:nvPr/>
        </p:nvPicPr>
        <p:blipFill>
          <a:blip r:embed="rId4"/>
          <a:stretch>
            <a:fillRect/>
          </a:stretch>
        </p:blipFill>
        <p:spPr>
          <a:xfrm>
            <a:off x="0" y="1965483"/>
            <a:ext cx="12192000" cy="1729602"/>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3000" dirty="0"/>
              <a:t>Importing new users and updating existing users via synchronize</a:t>
            </a:r>
            <a:endParaRPr lang="en-NL" sz="3000"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41</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48503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can see which users were created</a:t>
            </a:r>
            <a:endParaRPr lang="en-US" sz="1800" dirty="0"/>
          </a:p>
          <a:p>
            <a:endParaRPr lang="en-US" dirty="0" err="1"/>
          </a:p>
        </p:txBody>
      </p:sp>
      <p:sp>
        <p:nvSpPr>
          <p:cNvPr id="5" name="Rectangle 4">
            <a:extLst>
              <a:ext uri="{FF2B5EF4-FFF2-40B4-BE49-F238E27FC236}">
                <a16:creationId xmlns:a16="http://schemas.microsoft.com/office/drawing/2014/main" id="{971D9854-BE93-8462-BD67-3077AE4A5516}"/>
              </a:ext>
            </a:extLst>
          </p:cNvPr>
          <p:cNvSpPr/>
          <p:nvPr/>
        </p:nvSpPr>
        <p:spPr>
          <a:xfrm>
            <a:off x="1193002" y="4818843"/>
            <a:ext cx="1027683" cy="31921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DB02AC12-D5AC-13AA-17BB-1A1DFB4AFC26}"/>
              </a:ext>
            </a:extLst>
          </p:cNvPr>
          <p:cNvSpPr/>
          <p:nvPr/>
        </p:nvSpPr>
        <p:spPr>
          <a:xfrm>
            <a:off x="53589" y="1958281"/>
            <a:ext cx="1503067" cy="309766"/>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1" name="Rectangle 10">
            <a:extLst>
              <a:ext uri="{FF2B5EF4-FFF2-40B4-BE49-F238E27FC236}">
                <a16:creationId xmlns:a16="http://schemas.microsoft.com/office/drawing/2014/main" id="{5A3F128C-58DD-EBA8-4793-2FB689334087}"/>
              </a:ext>
            </a:extLst>
          </p:cNvPr>
          <p:cNvSpPr/>
          <p:nvPr/>
        </p:nvSpPr>
        <p:spPr>
          <a:xfrm>
            <a:off x="9862461" y="3346296"/>
            <a:ext cx="1240968" cy="38963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817328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3C732E4-9340-8242-F658-2E8AD491C273}"/>
              </a:ext>
            </a:extLst>
          </p:cNvPr>
          <p:cNvSpPr>
            <a:spLocks noGrp="1"/>
          </p:cNvSpPr>
          <p:nvPr>
            <p:ph type="body" sz="quarter" idx="16"/>
          </p:nvPr>
        </p:nvSpPr>
        <p:spPr>
          <a:xfrm>
            <a:off x="0" y="1934977"/>
            <a:ext cx="12192000" cy="1567891"/>
          </a:xfrm>
        </p:spPr>
        <p:txBody>
          <a:bodyPr/>
          <a:lstStyle/>
          <a:p>
            <a:r>
              <a:rPr lang="en-US" dirty="0"/>
              <a:t>Exporting user records with blocks or fines via the Integration Profile</a:t>
            </a:r>
          </a:p>
          <a:p>
            <a:endParaRPr lang="en-NL" dirty="0"/>
          </a:p>
        </p:txBody>
      </p:sp>
      <p:sp>
        <p:nvSpPr>
          <p:cNvPr id="18" name="Slide Number Placeholder 5">
            <a:extLst>
              <a:ext uri="{FF2B5EF4-FFF2-40B4-BE49-F238E27FC236}">
                <a16:creationId xmlns:a16="http://schemas.microsoft.com/office/drawing/2014/main" id="{7D12A74C-0E99-15EA-5536-57BAFDB93CDC}"/>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solidFill>
                  <a:schemeClr val="bg1"/>
                </a:solidFill>
              </a:rPr>
              <a:pPr/>
              <a:t>42</a:t>
            </a:fld>
            <a:endParaRPr lang="en-GB">
              <a:solidFill>
                <a:schemeClr val="bg1"/>
              </a:solidFill>
            </a:endParaRPr>
          </a:p>
        </p:txBody>
      </p:sp>
    </p:spTree>
    <p:extLst>
      <p:ext uri="{BB962C8B-B14F-4D97-AF65-F5344CB8AC3E}">
        <p14:creationId xmlns:p14="http://schemas.microsoft.com/office/powerpoint/2010/main" val="18066199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2800" dirty="0"/>
              <a:t>Exporting user records with blocks or fines via the Integration Profile</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43</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will now export users using the “Export user by conditions”</a:t>
            </a:r>
          </a:p>
        </p:txBody>
      </p:sp>
      <p:pic>
        <p:nvPicPr>
          <p:cNvPr id="3" name="Picture 2">
            <a:extLst>
              <a:ext uri="{FF2B5EF4-FFF2-40B4-BE49-F238E27FC236}">
                <a16:creationId xmlns:a16="http://schemas.microsoft.com/office/drawing/2014/main" id="{BB796677-5611-6A44-EECD-DFEFFBD56FEC}"/>
              </a:ext>
            </a:extLst>
          </p:cNvPr>
          <p:cNvPicPr>
            <a:picLocks noChangeAspect="1"/>
          </p:cNvPicPr>
          <p:nvPr/>
        </p:nvPicPr>
        <p:blipFill>
          <a:blip r:embed="rId2"/>
          <a:stretch>
            <a:fillRect/>
          </a:stretch>
        </p:blipFill>
        <p:spPr>
          <a:xfrm>
            <a:off x="0" y="2026742"/>
            <a:ext cx="12192000" cy="3936630"/>
          </a:xfrm>
          <a:prstGeom prst="rect">
            <a:avLst/>
          </a:prstGeom>
          <a:ln>
            <a:solidFill>
              <a:schemeClr val="tx1"/>
            </a:solidFill>
          </a:ln>
        </p:spPr>
      </p:pic>
      <p:sp>
        <p:nvSpPr>
          <p:cNvPr id="4" name="Rectangle 3">
            <a:extLst>
              <a:ext uri="{FF2B5EF4-FFF2-40B4-BE49-F238E27FC236}">
                <a16:creationId xmlns:a16="http://schemas.microsoft.com/office/drawing/2014/main" id="{DDA2EDB2-FBE0-F9CC-C50E-C21C20388A6F}"/>
              </a:ext>
            </a:extLst>
          </p:cNvPr>
          <p:cNvSpPr/>
          <p:nvPr/>
        </p:nvSpPr>
        <p:spPr>
          <a:xfrm>
            <a:off x="1589314" y="5551714"/>
            <a:ext cx="653143" cy="411658"/>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5" name="Rectangle 4">
            <a:extLst>
              <a:ext uri="{FF2B5EF4-FFF2-40B4-BE49-F238E27FC236}">
                <a16:creationId xmlns:a16="http://schemas.microsoft.com/office/drawing/2014/main" id="{598B20B9-8676-F372-3AA5-46943ACA854C}"/>
              </a:ext>
            </a:extLst>
          </p:cNvPr>
          <p:cNvSpPr/>
          <p:nvPr/>
        </p:nvSpPr>
        <p:spPr>
          <a:xfrm>
            <a:off x="0" y="2026742"/>
            <a:ext cx="2079171" cy="411658"/>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TextBox 5">
            <a:extLst>
              <a:ext uri="{FF2B5EF4-FFF2-40B4-BE49-F238E27FC236}">
                <a16:creationId xmlns:a16="http://schemas.microsoft.com/office/drawing/2014/main" id="{7733629B-61AB-3EB3-1F17-5982B26EA7E0}"/>
              </a:ext>
            </a:extLst>
          </p:cNvPr>
          <p:cNvSpPr txBox="1"/>
          <p:nvPr/>
        </p:nvSpPr>
        <p:spPr>
          <a:xfrm>
            <a:off x="6096000" y="2569028"/>
            <a:ext cx="2895600" cy="1469571"/>
          </a:xfrm>
          <a:prstGeom prst="rect">
            <a:avLst/>
          </a:prstGeom>
          <a:solidFill>
            <a:srgbClr val="FFFF00"/>
          </a:solidFill>
          <a:ln>
            <a:solidFill>
              <a:schemeClr val="tx1"/>
            </a:solidFill>
          </a:ln>
        </p:spPr>
        <p:txBody>
          <a:bodyPr wrap="square" rtlCol="0">
            <a:noAutofit/>
          </a:bodyPr>
          <a:lstStyle/>
          <a:p>
            <a:pPr algn="l"/>
            <a:r>
              <a:rPr lang="en-US" sz="1400" dirty="0"/>
              <a:t>We should now get a file of users who have user group “Graduate” or “Undergraduate” with a fine at least 10 days old or any block and the file will go to the FTP server to folder /Users/Output</a:t>
            </a:r>
          </a:p>
        </p:txBody>
      </p:sp>
    </p:spTree>
    <p:extLst>
      <p:ext uri="{BB962C8B-B14F-4D97-AF65-F5344CB8AC3E}">
        <p14:creationId xmlns:p14="http://schemas.microsoft.com/office/powerpoint/2010/main" val="29470085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2800" dirty="0"/>
              <a:t>Exporting user records with blocks or fines via the Integration Profile</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44</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The job runs and completes</a:t>
            </a:r>
          </a:p>
        </p:txBody>
      </p:sp>
      <p:pic>
        <p:nvPicPr>
          <p:cNvPr id="11" name="Picture 10">
            <a:extLst>
              <a:ext uri="{FF2B5EF4-FFF2-40B4-BE49-F238E27FC236}">
                <a16:creationId xmlns:a16="http://schemas.microsoft.com/office/drawing/2014/main" id="{DBFA8FE1-CC9B-C884-E73E-4A61FB0971CE}"/>
              </a:ext>
            </a:extLst>
          </p:cNvPr>
          <p:cNvPicPr>
            <a:picLocks noChangeAspect="1"/>
          </p:cNvPicPr>
          <p:nvPr/>
        </p:nvPicPr>
        <p:blipFill>
          <a:blip r:embed="rId2"/>
          <a:stretch>
            <a:fillRect/>
          </a:stretch>
        </p:blipFill>
        <p:spPr>
          <a:xfrm>
            <a:off x="4810125" y="1651226"/>
            <a:ext cx="2571750" cy="1095375"/>
          </a:xfrm>
          <a:prstGeom prst="rect">
            <a:avLst/>
          </a:prstGeom>
        </p:spPr>
      </p:pic>
      <p:pic>
        <p:nvPicPr>
          <p:cNvPr id="13" name="Picture 12">
            <a:extLst>
              <a:ext uri="{FF2B5EF4-FFF2-40B4-BE49-F238E27FC236}">
                <a16:creationId xmlns:a16="http://schemas.microsoft.com/office/drawing/2014/main" id="{056DFC0E-A911-E299-DA47-984F32BF7712}"/>
              </a:ext>
            </a:extLst>
          </p:cNvPr>
          <p:cNvPicPr>
            <a:picLocks noChangeAspect="1"/>
          </p:cNvPicPr>
          <p:nvPr/>
        </p:nvPicPr>
        <p:blipFill>
          <a:blip r:embed="rId3"/>
          <a:stretch>
            <a:fillRect/>
          </a:stretch>
        </p:blipFill>
        <p:spPr>
          <a:xfrm>
            <a:off x="0" y="3266475"/>
            <a:ext cx="12192000" cy="2520226"/>
          </a:xfrm>
          <a:prstGeom prst="rect">
            <a:avLst/>
          </a:prstGeom>
          <a:ln>
            <a:solidFill>
              <a:schemeClr val="tx1"/>
            </a:solidFill>
          </a:ln>
        </p:spPr>
      </p:pic>
      <p:sp>
        <p:nvSpPr>
          <p:cNvPr id="14" name="Rectangle 13">
            <a:extLst>
              <a:ext uri="{FF2B5EF4-FFF2-40B4-BE49-F238E27FC236}">
                <a16:creationId xmlns:a16="http://schemas.microsoft.com/office/drawing/2014/main" id="{6974BE01-33FF-F613-6019-B95B0A73AC17}"/>
              </a:ext>
            </a:extLst>
          </p:cNvPr>
          <p:cNvSpPr/>
          <p:nvPr/>
        </p:nvSpPr>
        <p:spPr>
          <a:xfrm>
            <a:off x="365688" y="5377543"/>
            <a:ext cx="2965341" cy="409158"/>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5" name="Rectangle 14">
            <a:extLst>
              <a:ext uri="{FF2B5EF4-FFF2-40B4-BE49-F238E27FC236}">
                <a16:creationId xmlns:a16="http://schemas.microsoft.com/office/drawing/2014/main" id="{679B068F-57B4-FB6F-19B2-F4A5E76722E1}"/>
              </a:ext>
            </a:extLst>
          </p:cNvPr>
          <p:cNvSpPr/>
          <p:nvPr/>
        </p:nvSpPr>
        <p:spPr>
          <a:xfrm>
            <a:off x="8588829" y="5377543"/>
            <a:ext cx="1023257" cy="409158"/>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4791832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1C9F9B-46AA-FB79-8458-3EAA3F2CE049}"/>
              </a:ext>
            </a:extLst>
          </p:cNvPr>
          <p:cNvPicPr>
            <a:picLocks noChangeAspect="1"/>
          </p:cNvPicPr>
          <p:nvPr/>
        </p:nvPicPr>
        <p:blipFill>
          <a:blip r:embed="rId2"/>
          <a:stretch>
            <a:fillRect/>
          </a:stretch>
        </p:blipFill>
        <p:spPr>
          <a:xfrm>
            <a:off x="0" y="3005147"/>
            <a:ext cx="12192000" cy="847706"/>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2800" dirty="0"/>
              <a:t>Exporting user records with blocks or fines via the Integration Profile</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45</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can see in the job report that 392 users were exported</a:t>
            </a:r>
          </a:p>
        </p:txBody>
      </p:sp>
    </p:spTree>
    <p:extLst>
      <p:ext uri="{BB962C8B-B14F-4D97-AF65-F5344CB8AC3E}">
        <p14:creationId xmlns:p14="http://schemas.microsoft.com/office/powerpoint/2010/main" val="36346228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9A4645-759C-A782-8607-57BCD836E743}"/>
              </a:ext>
            </a:extLst>
          </p:cNvPr>
          <p:cNvPicPr>
            <a:picLocks noChangeAspect="1"/>
          </p:cNvPicPr>
          <p:nvPr/>
        </p:nvPicPr>
        <p:blipFill>
          <a:blip r:embed="rId2"/>
          <a:stretch>
            <a:fillRect/>
          </a:stretch>
        </p:blipFill>
        <p:spPr>
          <a:xfrm>
            <a:off x="661987" y="2419350"/>
            <a:ext cx="10868025" cy="2019300"/>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2800" dirty="0"/>
              <a:t>Exporting user records with blocks or fines via the Integration Profile</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46</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The file is on the ftp server in the specified directory</a:t>
            </a:r>
          </a:p>
        </p:txBody>
      </p:sp>
      <p:sp>
        <p:nvSpPr>
          <p:cNvPr id="4" name="Rectangle 3">
            <a:extLst>
              <a:ext uri="{FF2B5EF4-FFF2-40B4-BE49-F238E27FC236}">
                <a16:creationId xmlns:a16="http://schemas.microsoft.com/office/drawing/2014/main" id="{20A10F3E-4068-8341-45B9-A2E688AA1AF2}"/>
              </a:ext>
            </a:extLst>
          </p:cNvPr>
          <p:cNvSpPr/>
          <p:nvPr/>
        </p:nvSpPr>
        <p:spPr>
          <a:xfrm>
            <a:off x="1035691" y="2419350"/>
            <a:ext cx="1805480" cy="87902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82CAACF2-4EA7-5471-8BF7-113ABD87D19A}"/>
              </a:ext>
            </a:extLst>
          </p:cNvPr>
          <p:cNvSpPr/>
          <p:nvPr/>
        </p:nvSpPr>
        <p:spPr>
          <a:xfrm>
            <a:off x="632918" y="3832202"/>
            <a:ext cx="5169168" cy="35973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1711801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629C49-76D0-8F38-5494-038ED189B9C8}"/>
              </a:ext>
            </a:extLst>
          </p:cNvPr>
          <p:cNvPicPr>
            <a:picLocks noChangeAspect="1"/>
          </p:cNvPicPr>
          <p:nvPr/>
        </p:nvPicPr>
        <p:blipFill>
          <a:blip r:embed="rId2"/>
          <a:stretch>
            <a:fillRect/>
          </a:stretch>
        </p:blipFill>
        <p:spPr>
          <a:xfrm>
            <a:off x="1090152" y="2133920"/>
            <a:ext cx="9972675" cy="3305175"/>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2800" dirty="0"/>
              <a:t>Exporting user records with blocks or fines via the Integration Profile</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47</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94757"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In the file we see that for example user with primary identifier 4545 is included.</a:t>
            </a:r>
          </a:p>
          <a:p>
            <a:r>
              <a:rPr lang="en-US" dirty="0"/>
              <a:t>We see here that this user has both a fine and a block</a:t>
            </a:r>
          </a:p>
          <a:p>
            <a:pPr marL="0" indent="0">
              <a:buNone/>
            </a:pPr>
            <a:endParaRPr lang="en-US" dirty="0"/>
          </a:p>
          <a:p>
            <a:endParaRPr lang="en-US" dirty="0"/>
          </a:p>
          <a:p>
            <a:endParaRPr lang="en-US" dirty="0"/>
          </a:p>
        </p:txBody>
      </p:sp>
      <p:sp>
        <p:nvSpPr>
          <p:cNvPr id="12" name="Rectangle 11">
            <a:extLst>
              <a:ext uri="{FF2B5EF4-FFF2-40B4-BE49-F238E27FC236}">
                <a16:creationId xmlns:a16="http://schemas.microsoft.com/office/drawing/2014/main" id="{6B29CCA2-E8E2-0B5C-342F-FF5DBAC327DF}"/>
              </a:ext>
            </a:extLst>
          </p:cNvPr>
          <p:cNvSpPr/>
          <p:nvPr/>
        </p:nvSpPr>
        <p:spPr>
          <a:xfrm>
            <a:off x="1970314" y="3907971"/>
            <a:ext cx="5932715" cy="43542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5" name="Rectangle 4">
            <a:extLst>
              <a:ext uri="{FF2B5EF4-FFF2-40B4-BE49-F238E27FC236}">
                <a16:creationId xmlns:a16="http://schemas.microsoft.com/office/drawing/2014/main" id="{207959FA-2376-CEA3-9E3D-5826A9898B83}"/>
              </a:ext>
            </a:extLst>
          </p:cNvPr>
          <p:cNvSpPr/>
          <p:nvPr/>
        </p:nvSpPr>
        <p:spPr>
          <a:xfrm>
            <a:off x="1600200" y="3259209"/>
            <a:ext cx="4288972" cy="33307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F2B9E3FF-0DE9-72F3-1584-DB9C5EFE2DEF}"/>
              </a:ext>
            </a:extLst>
          </p:cNvPr>
          <p:cNvSpPr/>
          <p:nvPr/>
        </p:nvSpPr>
        <p:spPr>
          <a:xfrm>
            <a:off x="1970314" y="2775857"/>
            <a:ext cx="3396343" cy="33307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6935012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1FE646-1F0C-DF9E-A9B3-022F137DB6E3}"/>
              </a:ext>
            </a:extLst>
          </p:cNvPr>
          <p:cNvPicPr>
            <a:picLocks noChangeAspect="1"/>
          </p:cNvPicPr>
          <p:nvPr/>
        </p:nvPicPr>
        <p:blipFill>
          <a:blip r:embed="rId2"/>
          <a:stretch>
            <a:fillRect/>
          </a:stretch>
        </p:blipFill>
        <p:spPr>
          <a:xfrm>
            <a:off x="0" y="2110724"/>
            <a:ext cx="12192000" cy="2636551"/>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2800" dirty="0"/>
              <a:t>Exporting user records with blocks or fines via the Integration Profile</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48</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94757"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In Alma we also see that this user has both a fine and a block</a:t>
            </a:r>
          </a:p>
          <a:p>
            <a:pPr marL="0" indent="0">
              <a:buNone/>
            </a:pPr>
            <a:endParaRPr lang="en-US" dirty="0"/>
          </a:p>
          <a:p>
            <a:endParaRPr lang="en-US" dirty="0"/>
          </a:p>
          <a:p>
            <a:endParaRPr lang="en-US" dirty="0"/>
          </a:p>
        </p:txBody>
      </p:sp>
      <p:sp>
        <p:nvSpPr>
          <p:cNvPr id="12" name="Rectangle 11">
            <a:extLst>
              <a:ext uri="{FF2B5EF4-FFF2-40B4-BE49-F238E27FC236}">
                <a16:creationId xmlns:a16="http://schemas.microsoft.com/office/drawing/2014/main" id="{6B29CCA2-E8E2-0B5C-342F-FF5DBAC327DF}"/>
              </a:ext>
            </a:extLst>
          </p:cNvPr>
          <p:cNvSpPr/>
          <p:nvPr/>
        </p:nvSpPr>
        <p:spPr>
          <a:xfrm>
            <a:off x="555171" y="4386984"/>
            <a:ext cx="1872343" cy="333078"/>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5" name="Rectangle 4">
            <a:extLst>
              <a:ext uri="{FF2B5EF4-FFF2-40B4-BE49-F238E27FC236}">
                <a16:creationId xmlns:a16="http://schemas.microsoft.com/office/drawing/2014/main" id="{207959FA-2376-CEA3-9E3D-5826A9898B83}"/>
              </a:ext>
            </a:extLst>
          </p:cNvPr>
          <p:cNvSpPr/>
          <p:nvPr/>
        </p:nvSpPr>
        <p:spPr>
          <a:xfrm>
            <a:off x="4158341" y="2612038"/>
            <a:ext cx="631372" cy="33035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F2B9E3FF-0DE9-72F3-1584-DB9C5EFE2DEF}"/>
              </a:ext>
            </a:extLst>
          </p:cNvPr>
          <p:cNvSpPr/>
          <p:nvPr/>
        </p:nvSpPr>
        <p:spPr>
          <a:xfrm>
            <a:off x="4844143" y="2609318"/>
            <a:ext cx="881742" cy="33307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2" name="TextBox 1">
            <a:extLst>
              <a:ext uri="{FF2B5EF4-FFF2-40B4-BE49-F238E27FC236}">
                <a16:creationId xmlns:a16="http://schemas.microsoft.com/office/drawing/2014/main" id="{9EB168C1-14D7-280B-1F95-F080B0CFFC75}"/>
              </a:ext>
            </a:extLst>
          </p:cNvPr>
          <p:cNvSpPr txBox="1"/>
          <p:nvPr/>
        </p:nvSpPr>
        <p:spPr>
          <a:xfrm>
            <a:off x="5467350" y="1631502"/>
            <a:ext cx="2571750" cy="737715"/>
          </a:xfrm>
          <a:prstGeom prst="rect">
            <a:avLst/>
          </a:prstGeom>
          <a:solidFill>
            <a:srgbClr val="FFFF00"/>
          </a:solidFill>
          <a:ln>
            <a:solidFill>
              <a:schemeClr val="tx1"/>
            </a:solidFill>
          </a:ln>
        </p:spPr>
        <p:txBody>
          <a:bodyPr wrap="square" rtlCol="0">
            <a:noAutofit/>
          </a:bodyPr>
          <a:lstStyle/>
          <a:p>
            <a:pPr algn="l"/>
            <a:r>
              <a:rPr lang="en-US" sz="1400" dirty="0"/>
              <a:t>Indicators with triangle on top right of the tab that there is a block and a fine</a:t>
            </a:r>
          </a:p>
        </p:txBody>
      </p:sp>
      <p:cxnSp>
        <p:nvCxnSpPr>
          <p:cNvPr id="3" name="Straight Arrow Connector 2">
            <a:extLst>
              <a:ext uri="{FF2B5EF4-FFF2-40B4-BE49-F238E27FC236}">
                <a16:creationId xmlns:a16="http://schemas.microsoft.com/office/drawing/2014/main" id="{2DE2C34C-42F3-1D5A-44CF-5776CB3F42DD}"/>
              </a:ext>
            </a:extLst>
          </p:cNvPr>
          <p:cNvCxnSpPr>
            <a:cxnSpLocks/>
          </p:cNvCxnSpPr>
          <p:nvPr/>
        </p:nvCxnSpPr>
        <p:spPr>
          <a:xfrm flipH="1" flipV="1">
            <a:off x="4486275" y="2019409"/>
            <a:ext cx="981075" cy="1"/>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C353B33-2C79-08B3-ECE6-E136D39C28D1}"/>
              </a:ext>
            </a:extLst>
          </p:cNvPr>
          <p:cNvCxnSpPr/>
          <p:nvPr/>
        </p:nvCxnSpPr>
        <p:spPr>
          <a:xfrm>
            <a:off x="4495800" y="2038689"/>
            <a:ext cx="0" cy="5706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F4D63DB-7C6E-D693-7C34-BEAB5918CB85}"/>
              </a:ext>
            </a:extLst>
          </p:cNvPr>
          <p:cNvCxnSpPr/>
          <p:nvPr/>
        </p:nvCxnSpPr>
        <p:spPr>
          <a:xfrm>
            <a:off x="5153025" y="2019409"/>
            <a:ext cx="0" cy="5706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6088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2800" dirty="0"/>
              <a:t>Exporting user records with blocks or fines via the Integration Profile</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49</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In the file we see that for example user with primary identifier AnnaN613 is included.</a:t>
            </a:r>
          </a:p>
          <a:p>
            <a:r>
              <a:rPr lang="en-US" dirty="0"/>
              <a:t>We see here that this user has a block but no fine</a:t>
            </a:r>
          </a:p>
          <a:p>
            <a:endParaRPr lang="en-US" dirty="0"/>
          </a:p>
        </p:txBody>
      </p:sp>
      <p:pic>
        <p:nvPicPr>
          <p:cNvPr id="3" name="Picture 2">
            <a:extLst>
              <a:ext uri="{FF2B5EF4-FFF2-40B4-BE49-F238E27FC236}">
                <a16:creationId xmlns:a16="http://schemas.microsoft.com/office/drawing/2014/main" id="{C510CFA8-7D6B-C826-21D1-2D1A0C40F80D}"/>
              </a:ext>
            </a:extLst>
          </p:cNvPr>
          <p:cNvPicPr>
            <a:picLocks noChangeAspect="1"/>
          </p:cNvPicPr>
          <p:nvPr/>
        </p:nvPicPr>
        <p:blipFill>
          <a:blip r:embed="rId2"/>
          <a:stretch>
            <a:fillRect/>
          </a:stretch>
        </p:blipFill>
        <p:spPr>
          <a:xfrm>
            <a:off x="1028700" y="2263548"/>
            <a:ext cx="10134600" cy="3114675"/>
          </a:xfrm>
          <a:prstGeom prst="rect">
            <a:avLst/>
          </a:prstGeom>
          <a:ln>
            <a:solidFill>
              <a:schemeClr val="tx1"/>
            </a:solidFill>
          </a:ln>
        </p:spPr>
      </p:pic>
      <p:sp>
        <p:nvSpPr>
          <p:cNvPr id="12" name="Rectangle 11">
            <a:extLst>
              <a:ext uri="{FF2B5EF4-FFF2-40B4-BE49-F238E27FC236}">
                <a16:creationId xmlns:a16="http://schemas.microsoft.com/office/drawing/2014/main" id="{6B29CCA2-E8E2-0B5C-342F-FF5DBAC327DF}"/>
              </a:ext>
            </a:extLst>
          </p:cNvPr>
          <p:cNvSpPr/>
          <p:nvPr/>
        </p:nvSpPr>
        <p:spPr>
          <a:xfrm>
            <a:off x="1970314" y="3570515"/>
            <a:ext cx="9192986" cy="1317171"/>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3" name="Rectangle 12">
            <a:extLst>
              <a:ext uri="{FF2B5EF4-FFF2-40B4-BE49-F238E27FC236}">
                <a16:creationId xmlns:a16="http://schemas.microsoft.com/office/drawing/2014/main" id="{37FF5FA3-6E72-C215-6EC1-8D43F78DDDFA}"/>
              </a:ext>
            </a:extLst>
          </p:cNvPr>
          <p:cNvSpPr/>
          <p:nvPr/>
        </p:nvSpPr>
        <p:spPr>
          <a:xfrm>
            <a:off x="1970314" y="2887113"/>
            <a:ext cx="3712029" cy="31328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905516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Introduction</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The Integration Profile of type “Users” allows the institution to </a:t>
            </a:r>
          </a:p>
          <a:p>
            <a:r>
              <a:rPr lang="en-US" dirty="0"/>
              <a:t>Import users from an external system into Alma</a:t>
            </a:r>
          </a:p>
          <a:p>
            <a:r>
              <a:rPr lang="en-US" dirty="0"/>
              <a:t>Export users from Alma to an external system</a:t>
            </a:r>
          </a:p>
          <a:p>
            <a:endParaRPr lang="en-US" dirty="0"/>
          </a:p>
          <a:p>
            <a:r>
              <a:rPr lang="en-US" dirty="0"/>
              <a:t>See also:</a:t>
            </a:r>
          </a:p>
          <a:p>
            <a:pPr lvl="1"/>
            <a:r>
              <a:rPr lang="en-US" sz="1800" dirty="0"/>
              <a:t>The Online Help for </a:t>
            </a:r>
            <a:r>
              <a:rPr lang="en-US" sz="1800" dirty="0">
                <a:hlinkClick r:id="rId2"/>
              </a:rPr>
              <a:t>Integration Profile of type "User"</a:t>
            </a:r>
            <a:r>
              <a:rPr lang="en-US" sz="1800" dirty="0"/>
              <a:t> </a:t>
            </a:r>
          </a:p>
          <a:p>
            <a:pPr lvl="1"/>
            <a:r>
              <a:rPr lang="en-US" sz="1800" dirty="0">
                <a:hlinkClick r:id="rId3"/>
              </a:rPr>
              <a:t>How to use the Integration Profile of type users to create users with specific roles</a:t>
            </a:r>
            <a:endParaRPr lang="en-US" sz="1800" dirty="0"/>
          </a:p>
        </p:txBody>
      </p:sp>
    </p:spTree>
    <p:extLst>
      <p:ext uri="{BB962C8B-B14F-4D97-AF65-F5344CB8AC3E}">
        <p14:creationId xmlns:p14="http://schemas.microsoft.com/office/powerpoint/2010/main" val="1305874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59A12A-1942-BDD7-E743-48384BB16106}"/>
              </a:ext>
            </a:extLst>
          </p:cNvPr>
          <p:cNvPicPr>
            <a:picLocks noChangeAspect="1"/>
          </p:cNvPicPr>
          <p:nvPr/>
        </p:nvPicPr>
        <p:blipFill>
          <a:blip r:embed="rId2"/>
          <a:stretch>
            <a:fillRect/>
          </a:stretch>
        </p:blipFill>
        <p:spPr>
          <a:xfrm>
            <a:off x="0" y="2126226"/>
            <a:ext cx="12192000" cy="2605548"/>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2800" dirty="0"/>
              <a:t>Exporting user records with blocks or fines via the Integration Profile</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50</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94757"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In Alma we also see that this user has a block but no fine</a:t>
            </a:r>
          </a:p>
          <a:p>
            <a:pPr marL="0" indent="0">
              <a:buNone/>
            </a:pPr>
            <a:endParaRPr lang="en-US" dirty="0"/>
          </a:p>
          <a:p>
            <a:endParaRPr lang="en-US" dirty="0"/>
          </a:p>
          <a:p>
            <a:endParaRPr lang="en-US" dirty="0"/>
          </a:p>
        </p:txBody>
      </p:sp>
      <p:sp>
        <p:nvSpPr>
          <p:cNvPr id="12" name="Rectangle 11">
            <a:extLst>
              <a:ext uri="{FF2B5EF4-FFF2-40B4-BE49-F238E27FC236}">
                <a16:creationId xmlns:a16="http://schemas.microsoft.com/office/drawing/2014/main" id="{6B29CCA2-E8E2-0B5C-342F-FF5DBAC327DF}"/>
              </a:ext>
            </a:extLst>
          </p:cNvPr>
          <p:cNvSpPr/>
          <p:nvPr/>
        </p:nvSpPr>
        <p:spPr>
          <a:xfrm>
            <a:off x="555171" y="4386984"/>
            <a:ext cx="1872343" cy="333078"/>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5" name="Rectangle 4">
            <a:extLst>
              <a:ext uri="{FF2B5EF4-FFF2-40B4-BE49-F238E27FC236}">
                <a16:creationId xmlns:a16="http://schemas.microsoft.com/office/drawing/2014/main" id="{207959FA-2376-CEA3-9E3D-5826A9898B83}"/>
              </a:ext>
            </a:extLst>
          </p:cNvPr>
          <p:cNvSpPr/>
          <p:nvPr/>
        </p:nvSpPr>
        <p:spPr>
          <a:xfrm>
            <a:off x="4158341" y="2612038"/>
            <a:ext cx="631372" cy="33035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2" name="TextBox 1">
            <a:extLst>
              <a:ext uri="{FF2B5EF4-FFF2-40B4-BE49-F238E27FC236}">
                <a16:creationId xmlns:a16="http://schemas.microsoft.com/office/drawing/2014/main" id="{1EBEA03C-528D-C369-9ACB-8610DD1A75B8}"/>
              </a:ext>
            </a:extLst>
          </p:cNvPr>
          <p:cNvSpPr txBox="1"/>
          <p:nvPr/>
        </p:nvSpPr>
        <p:spPr>
          <a:xfrm>
            <a:off x="6115050" y="1631502"/>
            <a:ext cx="2571750" cy="737715"/>
          </a:xfrm>
          <a:prstGeom prst="rect">
            <a:avLst/>
          </a:prstGeom>
          <a:solidFill>
            <a:srgbClr val="FFFF00"/>
          </a:solidFill>
          <a:ln>
            <a:solidFill>
              <a:schemeClr val="tx1"/>
            </a:solidFill>
          </a:ln>
        </p:spPr>
        <p:txBody>
          <a:bodyPr wrap="square" rtlCol="0">
            <a:noAutofit/>
          </a:bodyPr>
          <a:lstStyle/>
          <a:p>
            <a:pPr algn="l"/>
            <a:r>
              <a:rPr lang="en-US" sz="1400" dirty="0"/>
              <a:t>No fine (no indicator with triangle on top right of the tab that there is a fine)</a:t>
            </a:r>
          </a:p>
        </p:txBody>
      </p:sp>
      <p:cxnSp>
        <p:nvCxnSpPr>
          <p:cNvPr id="4" name="Straight Arrow Connector 3">
            <a:extLst>
              <a:ext uri="{FF2B5EF4-FFF2-40B4-BE49-F238E27FC236}">
                <a16:creationId xmlns:a16="http://schemas.microsoft.com/office/drawing/2014/main" id="{73D64CE8-16AE-6FDF-BD98-AC4A83608526}"/>
              </a:ext>
            </a:extLst>
          </p:cNvPr>
          <p:cNvCxnSpPr>
            <a:cxnSpLocks/>
          </p:cNvCxnSpPr>
          <p:nvPr/>
        </p:nvCxnSpPr>
        <p:spPr>
          <a:xfrm flipH="1" flipV="1">
            <a:off x="5133975" y="2019409"/>
            <a:ext cx="981075" cy="1"/>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C492307-C970-4414-5D69-DA3BD42E5E34}"/>
              </a:ext>
            </a:extLst>
          </p:cNvPr>
          <p:cNvCxnSpPr/>
          <p:nvPr/>
        </p:nvCxnSpPr>
        <p:spPr>
          <a:xfrm>
            <a:off x="5143500" y="2038689"/>
            <a:ext cx="0" cy="5706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1272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D51533-3A7B-6749-BB74-FB0BEA619A60}"/>
              </a:ext>
            </a:extLst>
          </p:cNvPr>
          <p:cNvPicPr>
            <a:picLocks noChangeAspect="1"/>
          </p:cNvPicPr>
          <p:nvPr/>
        </p:nvPicPr>
        <p:blipFill>
          <a:blip r:embed="rId2"/>
          <a:stretch>
            <a:fillRect/>
          </a:stretch>
        </p:blipFill>
        <p:spPr>
          <a:xfrm>
            <a:off x="1346322" y="2427934"/>
            <a:ext cx="9639550" cy="2184267"/>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2800" dirty="0"/>
              <a:t>Exporting user records with blocks or fines via the Integration Profile</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51</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In the file we see that for example user with primary identifier 001000184487 is included</a:t>
            </a:r>
          </a:p>
          <a:p>
            <a:r>
              <a:rPr lang="en-US" dirty="0"/>
              <a:t>We see here that this user has a fine but no block</a:t>
            </a:r>
          </a:p>
        </p:txBody>
      </p:sp>
      <p:sp>
        <p:nvSpPr>
          <p:cNvPr id="12" name="Rectangle 11">
            <a:extLst>
              <a:ext uri="{FF2B5EF4-FFF2-40B4-BE49-F238E27FC236}">
                <a16:creationId xmlns:a16="http://schemas.microsoft.com/office/drawing/2014/main" id="{6B29CCA2-E8E2-0B5C-342F-FF5DBAC327DF}"/>
              </a:ext>
            </a:extLst>
          </p:cNvPr>
          <p:cNvSpPr/>
          <p:nvPr/>
        </p:nvSpPr>
        <p:spPr>
          <a:xfrm>
            <a:off x="1970314" y="3907971"/>
            <a:ext cx="5932715" cy="43542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5" name="Rectangle 4">
            <a:extLst>
              <a:ext uri="{FF2B5EF4-FFF2-40B4-BE49-F238E27FC236}">
                <a16:creationId xmlns:a16="http://schemas.microsoft.com/office/drawing/2014/main" id="{A8495F20-4286-4664-1C2F-782EF4E1ED34}"/>
              </a:ext>
            </a:extLst>
          </p:cNvPr>
          <p:cNvSpPr/>
          <p:nvPr/>
        </p:nvSpPr>
        <p:spPr>
          <a:xfrm>
            <a:off x="2769754" y="3262461"/>
            <a:ext cx="5677560" cy="43542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0136071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081CC9-0936-74C3-75CB-4981CC75B397}"/>
              </a:ext>
            </a:extLst>
          </p:cNvPr>
          <p:cNvPicPr>
            <a:picLocks noChangeAspect="1"/>
          </p:cNvPicPr>
          <p:nvPr/>
        </p:nvPicPr>
        <p:blipFill>
          <a:blip r:embed="rId2"/>
          <a:stretch>
            <a:fillRect/>
          </a:stretch>
        </p:blipFill>
        <p:spPr>
          <a:xfrm>
            <a:off x="0" y="2129117"/>
            <a:ext cx="12192000" cy="2599765"/>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sz="2800" dirty="0"/>
              <a:t>Exporting user records with blocks or fines via the Integration Profile</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52</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94757"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In Alma we also see that this user has a has a fine but no block</a:t>
            </a:r>
          </a:p>
          <a:p>
            <a:pPr marL="0" indent="0">
              <a:buNone/>
            </a:pPr>
            <a:endParaRPr lang="en-US" dirty="0"/>
          </a:p>
          <a:p>
            <a:endParaRPr lang="en-US" dirty="0"/>
          </a:p>
          <a:p>
            <a:endParaRPr lang="en-US" dirty="0"/>
          </a:p>
        </p:txBody>
      </p:sp>
      <p:sp>
        <p:nvSpPr>
          <p:cNvPr id="12" name="Rectangle 11">
            <a:extLst>
              <a:ext uri="{FF2B5EF4-FFF2-40B4-BE49-F238E27FC236}">
                <a16:creationId xmlns:a16="http://schemas.microsoft.com/office/drawing/2014/main" id="{6B29CCA2-E8E2-0B5C-342F-FF5DBAC327DF}"/>
              </a:ext>
            </a:extLst>
          </p:cNvPr>
          <p:cNvSpPr/>
          <p:nvPr/>
        </p:nvSpPr>
        <p:spPr>
          <a:xfrm>
            <a:off x="653143" y="4395804"/>
            <a:ext cx="2111828" cy="333078"/>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F2B9E3FF-0DE9-72F3-1584-DB9C5EFE2DEF}"/>
              </a:ext>
            </a:extLst>
          </p:cNvPr>
          <p:cNvSpPr/>
          <p:nvPr/>
        </p:nvSpPr>
        <p:spPr>
          <a:xfrm>
            <a:off x="4844143" y="2609318"/>
            <a:ext cx="881742" cy="438682"/>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2" name="TextBox 1">
            <a:extLst>
              <a:ext uri="{FF2B5EF4-FFF2-40B4-BE49-F238E27FC236}">
                <a16:creationId xmlns:a16="http://schemas.microsoft.com/office/drawing/2014/main" id="{7509935A-7B35-156C-E961-2BC62316F384}"/>
              </a:ext>
            </a:extLst>
          </p:cNvPr>
          <p:cNvSpPr txBox="1"/>
          <p:nvPr/>
        </p:nvSpPr>
        <p:spPr>
          <a:xfrm>
            <a:off x="5467350" y="1631502"/>
            <a:ext cx="2571750" cy="737715"/>
          </a:xfrm>
          <a:prstGeom prst="rect">
            <a:avLst/>
          </a:prstGeom>
          <a:solidFill>
            <a:srgbClr val="FFFF00"/>
          </a:solidFill>
          <a:ln>
            <a:solidFill>
              <a:schemeClr val="tx1"/>
            </a:solidFill>
          </a:ln>
        </p:spPr>
        <p:txBody>
          <a:bodyPr wrap="square" rtlCol="0">
            <a:noAutofit/>
          </a:bodyPr>
          <a:lstStyle/>
          <a:p>
            <a:pPr algn="l"/>
            <a:r>
              <a:rPr lang="en-US" sz="1400" dirty="0"/>
              <a:t>No block (no indicator with triangle on top right of the tab that there is a block)</a:t>
            </a:r>
          </a:p>
        </p:txBody>
      </p:sp>
      <p:cxnSp>
        <p:nvCxnSpPr>
          <p:cNvPr id="5" name="Straight Arrow Connector 4">
            <a:extLst>
              <a:ext uri="{FF2B5EF4-FFF2-40B4-BE49-F238E27FC236}">
                <a16:creationId xmlns:a16="http://schemas.microsoft.com/office/drawing/2014/main" id="{6BE5B245-C45F-6011-0E73-5BC854A3EE48}"/>
              </a:ext>
            </a:extLst>
          </p:cNvPr>
          <p:cNvCxnSpPr>
            <a:cxnSpLocks/>
          </p:cNvCxnSpPr>
          <p:nvPr/>
        </p:nvCxnSpPr>
        <p:spPr>
          <a:xfrm flipH="1" flipV="1">
            <a:off x="4486275" y="2019409"/>
            <a:ext cx="981075" cy="1"/>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6505169-1ED2-9EB8-C124-6305038E0F86}"/>
              </a:ext>
            </a:extLst>
          </p:cNvPr>
          <p:cNvCxnSpPr/>
          <p:nvPr/>
        </p:nvCxnSpPr>
        <p:spPr>
          <a:xfrm>
            <a:off x="4495800" y="2038689"/>
            <a:ext cx="0" cy="5706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895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3C732E4-9340-8242-F658-2E8AD491C273}"/>
              </a:ext>
            </a:extLst>
          </p:cNvPr>
          <p:cNvSpPr>
            <a:spLocks noGrp="1"/>
          </p:cNvSpPr>
          <p:nvPr>
            <p:ph type="body" sz="quarter" idx="16"/>
          </p:nvPr>
        </p:nvSpPr>
        <p:spPr>
          <a:xfrm>
            <a:off x="0" y="1934977"/>
            <a:ext cx="12192000" cy="1567891"/>
          </a:xfrm>
        </p:spPr>
        <p:txBody>
          <a:bodyPr/>
          <a:lstStyle/>
          <a:p>
            <a:r>
              <a:rPr lang="en-US" dirty="0"/>
              <a:t>Configuring an Integration Profile of type Users</a:t>
            </a:r>
          </a:p>
        </p:txBody>
      </p:sp>
      <p:sp>
        <p:nvSpPr>
          <p:cNvPr id="18" name="Slide Number Placeholder 5">
            <a:extLst>
              <a:ext uri="{FF2B5EF4-FFF2-40B4-BE49-F238E27FC236}">
                <a16:creationId xmlns:a16="http://schemas.microsoft.com/office/drawing/2014/main" id="{7D12A74C-0E99-15EA-5536-57BAFDB93CDC}"/>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solidFill>
                  <a:schemeClr val="bg1"/>
                </a:solidFill>
              </a:rPr>
              <a:pPr/>
              <a:t>6</a:t>
            </a:fld>
            <a:endParaRPr lang="en-GB">
              <a:solidFill>
                <a:schemeClr val="bg1"/>
              </a:solidFill>
            </a:endParaRPr>
          </a:p>
        </p:txBody>
      </p:sp>
    </p:spTree>
    <p:extLst>
      <p:ext uri="{BB962C8B-B14F-4D97-AF65-F5344CB8AC3E}">
        <p14:creationId xmlns:p14="http://schemas.microsoft.com/office/powerpoint/2010/main" val="777925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Configuring an Integration Profile of type Users</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Navigate to the Integration Profile List page at “Configuration Menu &gt; General &gt; External Systems &gt; Integration Profiles”</a:t>
            </a:r>
          </a:p>
          <a:p>
            <a:r>
              <a:rPr lang="en-US" dirty="0"/>
              <a:t>Select Add Integration Profile. </a:t>
            </a:r>
          </a:p>
        </p:txBody>
      </p:sp>
      <p:pic>
        <p:nvPicPr>
          <p:cNvPr id="4" name="Picture 3">
            <a:extLst>
              <a:ext uri="{FF2B5EF4-FFF2-40B4-BE49-F238E27FC236}">
                <a16:creationId xmlns:a16="http://schemas.microsoft.com/office/drawing/2014/main" id="{150ADB3A-24DF-36CB-1E6B-31E2AAADDD47}"/>
              </a:ext>
            </a:extLst>
          </p:cNvPr>
          <p:cNvPicPr>
            <a:picLocks noChangeAspect="1"/>
          </p:cNvPicPr>
          <p:nvPr/>
        </p:nvPicPr>
        <p:blipFill>
          <a:blip r:embed="rId2"/>
          <a:stretch>
            <a:fillRect/>
          </a:stretch>
        </p:blipFill>
        <p:spPr>
          <a:xfrm>
            <a:off x="0" y="2719177"/>
            <a:ext cx="12192000" cy="2312276"/>
          </a:xfrm>
          <a:prstGeom prst="rect">
            <a:avLst/>
          </a:prstGeom>
          <a:ln>
            <a:solidFill>
              <a:schemeClr val="tx1"/>
            </a:solidFill>
          </a:ln>
        </p:spPr>
      </p:pic>
      <p:sp>
        <p:nvSpPr>
          <p:cNvPr id="5" name="Rectangle 4">
            <a:extLst>
              <a:ext uri="{FF2B5EF4-FFF2-40B4-BE49-F238E27FC236}">
                <a16:creationId xmlns:a16="http://schemas.microsoft.com/office/drawing/2014/main" id="{A69E03E8-E737-3558-2EF8-388F80BE04F8}"/>
              </a:ext>
            </a:extLst>
          </p:cNvPr>
          <p:cNvSpPr/>
          <p:nvPr/>
        </p:nvSpPr>
        <p:spPr>
          <a:xfrm>
            <a:off x="9525000" y="3265715"/>
            <a:ext cx="1567543" cy="35922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684524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Configuring an Integration Profile of type Users</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Enter a code and name for the profile you are defining.</a:t>
            </a:r>
          </a:p>
          <a:p>
            <a:r>
              <a:rPr lang="en-US" dirty="0"/>
              <a:t>From the Integration type drop-down list, select Users.</a:t>
            </a:r>
          </a:p>
          <a:p>
            <a:r>
              <a:rPr lang="en-US" dirty="0"/>
              <a:t>From the S/FTP connection type drop-down list, select the name of the FTP connection that you previously defined.</a:t>
            </a:r>
          </a:p>
          <a:p>
            <a:r>
              <a:rPr lang="en-US" dirty="0"/>
              <a:t>Indicate the type of system with which you are integrating (this has no functional effect; it is for Ex Libris’ informational purposes). </a:t>
            </a:r>
          </a:p>
          <a:p>
            <a:r>
              <a:rPr lang="en-US" dirty="0"/>
              <a:t>Optionally, enter a description of the integration you are configuring.</a:t>
            </a:r>
          </a:p>
          <a:p>
            <a:r>
              <a:rPr lang="en-US" dirty="0"/>
              <a:t>Select Next.</a:t>
            </a:r>
          </a:p>
        </p:txBody>
      </p:sp>
    </p:spTree>
    <p:extLst>
      <p:ext uri="{BB962C8B-B14F-4D97-AF65-F5344CB8AC3E}">
        <p14:creationId xmlns:p14="http://schemas.microsoft.com/office/powerpoint/2010/main" val="1896496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Configuring an Integration Profile of type Users</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pic>
        <p:nvPicPr>
          <p:cNvPr id="6" name="Picture 5">
            <a:extLst>
              <a:ext uri="{FF2B5EF4-FFF2-40B4-BE49-F238E27FC236}">
                <a16:creationId xmlns:a16="http://schemas.microsoft.com/office/drawing/2014/main" id="{8DA09DE9-AF78-5EBF-869B-1DFFFCF7A429}"/>
              </a:ext>
            </a:extLst>
          </p:cNvPr>
          <p:cNvPicPr>
            <a:picLocks noChangeAspect="1"/>
          </p:cNvPicPr>
          <p:nvPr/>
        </p:nvPicPr>
        <p:blipFill>
          <a:blip r:embed="rId2"/>
          <a:stretch>
            <a:fillRect/>
          </a:stretch>
        </p:blipFill>
        <p:spPr>
          <a:xfrm>
            <a:off x="0" y="1864360"/>
            <a:ext cx="12192000" cy="3129280"/>
          </a:xfrm>
          <a:prstGeom prst="rect">
            <a:avLst/>
          </a:prstGeom>
          <a:ln>
            <a:solidFill>
              <a:schemeClr val="tx1"/>
            </a:solidFill>
          </a:ln>
        </p:spPr>
      </p:pic>
      <p:sp>
        <p:nvSpPr>
          <p:cNvPr id="11" name="Rectangle 10">
            <a:extLst>
              <a:ext uri="{FF2B5EF4-FFF2-40B4-BE49-F238E27FC236}">
                <a16:creationId xmlns:a16="http://schemas.microsoft.com/office/drawing/2014/main" id="{7EDCC232-F601-B670-3C48-BB3F1080F406}"/>
              </a:ext>
            </a:extLst>
          </p:cNvPr>
          <p:cNvSpPr/>
          <p:nvPr/>
        </p:nvSpPr>
        <p:spPr>
          <a:xfrm>
            <a:off x="11571292" y="1926771"/>
            <a:ext cx="620708" cy="413658"/>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2" name="TextBox 11">
            <a:extLst>
              <a:ext uri="{FF2B5EF4-FFF2-40B4-BE49-F238E27FC236}">
                <a16:creationId xmlns:a16="http://schemas.microsoft.com/office/drawing/2014/main" id="{F1AFB61E-1B0D-CBD5-E044-B11E9BF91871}"/>
              </a:ext>
            </a:extLst>
          </p:cNvPr>
          <p:cNvSpPr txBox="1"/>
          <p:nvPr/>
        </p:nvSpPr>
        <p:spPr>
          <a:xfrm>
            <a:off x="5967633" y="4695285"/>
            <a:ext cx="5442857" cy="587829"/>
          </a:xfrm>
          <a:prstGeom prst="rect">
            <a:avLst/>
          </a:prstGeom>
          <a:solidFill>
            <a:srgbClr val="FFFF00"/>
          </a:solidFill>
          <a:ln>
            <a:solidFill>
              <a:schemeClr val="tx1"/>
            </a:solidFill>
          </a:ln>
        </p:spPr>
        <p:txBody>
          <a:bodyPr wrap="square" rtlCol="0">
            <a:noAutofit/>
          </a:bodyPr>
          <a:lstStyle/>
          <a:p>
            <a:pPr algn="l"/>
            <a:r>
              <a:rPr lang="en-US" sz="1400" dirty="0"/>
              <a:t>S/FTP Connection Type: The FTP server where the input file will be located and to where the export file will be exported</a:t>
            </a:r>
          </a:p>
        </p:txBody>
      </p:sp>
      <p:cxnSp>
        <p:nvCxnSpPr>
          <p:cNvPr id="13" name="Straight Arrow Connector 12">
            <a:extLst>
              <a:ext uri="{FF2B5EF4-FFF2-40B4-BE49-F238E27FC236}">
                <a16:creationId xmlns:a16="http://schemas.microsoft.com/office/drawing/2014/main" id="{34AFFE3F-E117-BFB1-5B52-38EF2EC6CCD4}"/>
              </a:ext>
            </a:extLst>
          </p:cNvPr>
          <p:cNvCxnSpPr>
            <a:cxnSpLocks/>
          </p:cNvCxnSpPr>
          <p:nvPr/>
        </p:nvCxnSpPr>
        <p:spPr>
          <a:xfrm flipV="1">
            <a:off x="7848601" y="3138628"/>
            <a:ext cx="381000" cy="15566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D40B7D7-CB1B-B037-B037-5A3AFA4BCAEC}"/>
              </a:ext>
            </a:extLst>
          </p:cNvPr>
          <p:cNvSpPr txBox="1"/>
          <p:nvPr/>
        </p:nvSpPr>
        <p:spPr>
          <a:xfrm>
            <a:off x="1852834" y="5446399"/>
            <a:ext cx="2969538" cy="452758"/>
          </a:xfrm>
          <a:prstGeom prst="rect">
            <a:avLst/>
          </a:prstGeom>
          <a:solidFill>
            <a:srgbClr val="FFFF00"/>
          </a:solidFill>
          <a:ln>
            <a:solidFill>
              <a:schemeClr val="tx1"/>
            </a:solidFill>
          </a:ln>
        </p:spPr>
        <p:txBody>
          <a:bodyPr wrap="square" rtlCol="0">
            <a:noAutofit/>
          </a:bodyPr>
          <a:lstStyle/>
          <a:p>
            <a:pPr algn="l"/>
            <a:r>
              <a:rPr lang="en-US" sz="1400" dirty="0"/>
              <a:t>Integration Type: Define “Users”</a:t>
            </a:r>
          </a:p>
        </p:txBody>
      </p:sp>
      <p:cxnSp>
        <p:nvCxnSpPr>
          <p:cNvPr id="16" name="Straight Arrow Connector 15">
            <a:extLst>
              <a:ext uri="{FF2B5EF4-FFF2-40B4-BE49-F238E27FC236}">
                <a16:creationId xmlns:a16="http://schemas.microsoft.com/office/drawing/2014/main" id="{00789D9A-463E-9182-2A26-FD1EA26B92DB}"/>
              </a:ext>
            </a:extLst>
          </p:cNvPr>
          <p:cNvCxnSpPr>
            <a:cxnSpLocks/>
          </p:cNvCxnSpPr>
          <p:nvPr/>
        </p:nvCxnSpPr>
        <p:spPr>
          <a:xfrm flipH="1" flipV="1">
            <a:off x="2492829" y="3015343"/>
            <a:ext cx="1240972" cy="24310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85341"/>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wrap="square" rtlCol="0" anchor="ctr">
        <a:noAutofit/>
      </a:bodyPr>
      <a:lstStyle>
        <a:defPPr algn="l">
          <a:defRPr>
            <a:ln w="28575">
              <a:noFill/>
            </a:ln>
            <a:solidFill>
              <a:schemeClr val="tx1"/>
            </a:solidFill>
          </a:defRPr>
        </a:defPPr>
      </a:lst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7612EC0F-7FD5-42AD-8101-640EEB2471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970c9ed-be0d-4385-ae12-bba36a1d31bb"/>
    <lcf76f155ced4ddcb4097134ff3c332f xmlns="cec4d0f3-197b-4313-9bcc-a9a9b4711ab2">
      <Terms xmlns="http://schemas.microsoft.com/office/infopath/2007/PartnerControls"/>
    </lcf76f155ced4ddcb4097134ff3c332f>
    <SharedWithUsers xmlns="15b4db40-66c5-4774-a7a4-592c47258125">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Image xmlns="a82fdb6e-c179-430d-8182-68f5a58a7fb4" xsi:nil="true"/>
    <Timestamp xmlns="cec4d0f3-197b-4313-9bcc-a9a9b4711ab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B8D2AD3E9273E41BC42A9C7E29C5745" ma:contentTypeVersion="11" ma:contentTypeDescription="Create a new document." ma:contentTypeScope="" ma:versionID="18d1025dd3c185886adc2705fa69501f">
  <xsd:schema xmlns:xsd="http://www.w3.org/2001/XMLSchema" xmlns:xs="http://www.w3.org/2001/XMLSchema" xmlns:p="http://schemas.microsoft.com/office/2006/metadata/properties" xmlns:ns1="http://schemas.microsoft.com/sharepoint/v3" xmlns:ns2="1ee16b87-d06b-4acc-bab3-ebea1d9e5ffa" xmlns:ns3="15b4db40-66c5-4774-a7a4-592c47258125" xmlns:ns4="a82fdb6e-c179-430d-8182-68f5a58a7fb4" xmlns:ns5="cec4d0f3-197b-4313-9bcc-a9a9b4711ab2" xmlns:ns6="d970c9ed-be0d-4385-ae12-bba36a1d31bb" targetNamespace="http://schemas.microsoft.com/office/2006/metadata/properties" ma:root="true" ma:fieldsID="46b2552d55fc9df1c89fd429ae376416" ns1:_="" ns2:_="" ns3:_="" ns4:_="" ns5:_="" ns6:_="">
    <xsd:import namespace="http://schemas.microsoft.com/sharepoint/v3"/>
    <xsd:import namespace="1ee16b87-d06b-4acc-bab3-ebea1d9e5ffa"/>
    <xsd:import namespace="15b4db40-66c5-4774-a7a4-592c47258125"/>
    <xsd:import namespace="a82fdb6e-c179-430d-8182-68f5a58a7fb4"/>
    <xsd:import namespace="cec4d0f3-197b-4313-9bcc-a9a9b4711ab2"/>
    <xsd:import namespace="d970c9ed-be0d-4385-ae12-bba36a1d31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4:Image" minOccurs="0"/>
                <xsd:element ref="ns1:_ip_UnifiedCompliancePolicyProperties" minOccurs="0"/>
                <xsd:element ref="ns1:_ip_UnifiedCompliancePolicyUIAction" minOccurs="0"/>
                <xsd:element ref="ns5:lcf76f155ced4ddcb4097134ff3c332f" minOccurs="0"/>
                <xsd:element ref="ns6:TaxCatchAll" minOccurs="0"/>
                <xsd:element ref="ns5:Timestamp"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e16b87-d06b-4acc-bab3-ebea1d9e5ffa"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b4db40-66c5-4774-a7a4-592c4725812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2fdb6e-c179-430d-8182-68f5a58a7fb4" elementFormDefault="qualified">
    <xsd:import namespace="http://schemas.microsoft.com/office/2006/documentManagement/types"/>
    <xsd:import namespace="http://schemas.microsoft.com/office/infopath/2007/PartnerControls"/>
    <xsd:element name="Image" ma:index="20"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c4d0f3-197b-4313-9bcc-a9a9b4711ab2"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element name="Timestamp" ma:index="27" nillable="true" ma:displayName="Timestamp" ma:format="DateOnly" ma:internalName="Timestamp">
      <xsd:simpleType>
        <xsd:restriction base="dms:DateTim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70c9ed-be0d-4385-ae12-bba36a1d31bb"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a75f46c-f02d-4641-b14b-6bf524917cb6}" ma:internalName="TaxCatchAll" ma:showField="CatchAllData" ma:web="d970c9ed-be0d-4385-ae12-bba36a1d31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2.xml><?xml version="1.0" encoding="utf-8"?>
<ds:datastoreItem xmlns:ds="http://schemas.openxmlformats.org/officeDocument/2006/customXml" ds:itemID="{C7707030-CD46-4873-9099-A1E166734A8E}">
  <ds:schemaRefs>
    <ds:schemaRef ds:uri="http://schemas.microsoft.com/office/2006/metadata/properties"/>
    <ds:schemaRef ds:uri="http://schemas.microsoft.com/office/2006/documentManagement/types"/>
    <ds:schemaRef ds:uri="1ee16b87-d06b-4acc-bab3-ebea1d9e5ffa"/>
    <ds:schemaRef ds:uri="http://purl.org/dc/elements/1.1/"/>
    <ds:schemaRef ds:uri="http://purl.org/dc/dcmitype/"/>
    <ds:schemaRef ds:uri="http://purl.org/dc/terms/"/>
    <ds:schemaRef ds:uri="cec4d0f3-197b-4313-9bcc-a9a9b4711ab2"/>
    <ds:schemaRef ds:uri="http://schemas.microsoft.com/sharepoint/v3"/>
    <ds:schemaRef ds:uri="http://schemas.microsoft.com/office/infopath/2007/PartnerControls"/>
    <ds:schemaRef ds:uri="http://schemas.openxmlformats.org/package/2006/metadata/core-properties"/>
    <ds:schemaRef ds:uri="d970c9ed-be0d-4385-ae12-bba36a1d31bb"/>
    <ds:schemaRef ds:uri="a82fdb6e-c179-430d-8182-68f5a58a7fb4"/>
    <ds:schemaRef ds:uri="15b4db40-66c5-4774-a7a4-592c47258125"/>
    <ds:schemaRef ds:uri="http://www.w3.org/XML/1998/namespace"/>
  </ds:schemaRefs>
</ds:datastoreItem>
</file>

<file path=customXml/itemProps3.xml><?xml version="1.0" encoding="utf-8"?>
<ds:datastoreItem xmlns:ds="http://schemas.openxmlformats.org/officeDocument/2006/customXml" ds:itemID="{C5007BDE-32F0-4304-9130-FBE0AF4FD2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ee16b87-d06b-4acc-bab3-ebea1d9e5ffa"/>
    <ds:schemaRef ds:uri="15b4db40-66c5-4774-a7a4-592c47258125"/>
    <ds:schemaRef ds:uri="a82fdb6e-c179-430d-8182-68f5a58a7fb4"/>
    <ds:schemaRef ds:uri="cec4d0f3-197b-4313-9bcc-a9a9b4711ab2"/>
    <ds:schemaRef ds:uri="d970c9ed-be0d-4385-ae12-bba36a1d31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Extended Template (3)</Template>
  <TotalTime>26264</TotalTime>
  <Words>2597</Words>
  <Application>Microsoft Office PowerPoint</Application>
  <PresentationFormat>Widescreen</PresentationFormat>
  <Paragraphs>281</Paragraphs>
  <Slides>52</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Arial</vt:lpstr>
      <vt:lpstr>Avenir</vt:lpstr>
      <vt:lpstr>Avenir Next LT Pro</vt:lpstr>
      <vt:lpstr>Avenir Next LT Pro Demi</vt:lpstr>
      <vt:lpstr>AvenirNext LT Pro Bold</vt:lpstr>
      <vt:lpstr>AvenirNext LT Pro Regular</vt:lpstr>
      <vt:lpstr>Calibri</vt:lpstr>
      <vt:lpstr>Courier New</vt:lpstr>
      <vt:lpstr>Wingdings</vt:lpstr>
      <vt:lpstr>Device Layouts - Light</vt:lpstr>
      <vt:lpstr>PowerPoint Presentation</vt:lpstr>
      <vt:lpstr>PowerPoint Presentation</vt:lpstr>
      <vt:lpstr>PowerPoint Presentation</vt:lpstr>
      <vt:lpstr>Introduction</vt:lpstr>
      <vt:lpstr>Introduction</vt:lpstr>
      <vt:lpstr>PowerPoint Presentation</vt:lpstr>
      <vt:lpstr>Configuring an Integration Profile of type Users</vt:lpstr>
      <vt:lpstr>Configuring an Integration Profile of type Users</vt:lpstr>
      <vt:lpstr>Configuring an Integration Profile of type Users</vt:lpstr>
      <vt:lpstr>Configuring an Integration Profile of type Users</vt:lpstr>
      <vt:lpstr>Configuring an Integration Profile of type Users</vt:lpstr>
      <vt:lpstr>Configuring an Integration Profile of type Users</vt:lpstr>
      <vt:lpstr>Configuring an Integration Profile of type Users</vt:lpstr>
      <vt:lpstr>Configuring an Integration Profile of type Users</vt:lpstr>
      <vt:lpstr>PowerPoint Presentation</vt:lpstr>
      <vt:lpstr>The structure of the input file</vt:lpstr>
      <vt:lpstr>The structure of the input file</vt:lpstr>
      <vt:lpstr>The structure of the input file</vt:lpstr>
      <vt:lpstr>The structure of the input file</vt:lpstr>
      <vt:lpstr>The structure of the input file</vt:lpstr>
      <vt:lpstr>The structure of the input file</vt:lpstr>
      <vt:lpstr>PowerPoint Presentation</vt:lpstr>
      <vt:lpstr>The sample import file we will be using</vt:lpstr>
      <vt:lpstr>The sample import file we will be using</vt:lpstr>
      <vt:lpstr>The sample import file we will be using</vt:lpstr>
      <vt:lpstr>The sample import file we will be using</vt:lpstr>
      <vt:lpstr>The sample import file we will be using</vt:lpstr>
      <vt:lpstr>The sample import file we will be using</vt:lpstr>
      <vt:lpstr>PowerPoint Presentation</vt:lpstr>
      <vt:lpstr>Importing new users and updating existing users via synchronize</vt:lpstr>
      <vt:lpstr>Importing new users and updating existing users via synchronize</vt:lpstr>
      <vt:lpstr>Importing new users and updating existing users via synchronize</vt:lpstr>
      <vt:lpstr>Importing new users and updating existing users via synchronize</vt:lpstr>
      <vt:lpstr>Importing new users and updating existing users via synchronize</vt:lpstr>
      <vt:lpstr>Importing new users and updating existing users via synchronize</vt:lpstr>
      <vt:lpstr>Importing new users and updating existing users via synchronize</vt:lpstr>
      <vt:lpstr>Importing new users and updating existing users via synchronize</vt:lpstr>
      <vt:lpstr>Importing new users and updating existing users via synchronize</vt:lpstr>
      <vt:lpstr>Importing new users and updating existing users via synchronize</vt:lpstr>
      <vt:lpstr>Importing new users and updating existing users via synchronize</vt:lpstr>
      <vt:lpstr>Importing new users and updating existing users via synchronize</vt:lpstr>
      <vt:lpstr>PowerPoint Presentation</vt:lpstr>
      <vt:lpstr>Exporting user records with blocks or fines via the Integration Profile</vt:lpstr>
      <vt:lpstr>Exporting user records with blocks or fines via the Integration Profile</vt:lpstr>
      <vt:lpstr>Exporting user records with blocks or fines via the Integration Profile</vt:lpstr>
      <vt:lpstr>Exporting user records with blocks or fines via the Integration Profile</vt:lpstr>
      <vt:lpstr>Exporting user records with blocks or fines via the Integration Profile</vt:lpstr>
      <vt:lpstr>Exporting user records with blocks or fines via the Integration Profile</vt:lpstr>
      <vt:lpstr>Exporting user records with blocks or fines via the Integration Profile</vt:lpstr>
      <vt:lpstr>Exporting user records with blocks or fines via the Integration Profile</vt:lpstr>
      <vt:lpstr>Exporting user records with blocks or fines via the Integration Profile</vt:lpstr>
      <vt:lpstr>Exporting user records with blocks or fines via the Integration Profile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Yoel Kortick</dc:creator>
  <cp:lastModifiedBy>Yoel Kortick</cp:lastModifiedBy>
  <cp:revision>122</cp:revision>
  <dcterms:created xsi:type="dcterms:W3CDTF">2023-07-24T19:21:55Z</dcterms:created>
  <dcterms:modified xsi:type="dcterms:W3CDTF">2024-10-10T13:37:52Z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0x0101005B8D2AD3E9273E41BC42A9C7E29C5745</vt:lpwstr>
  </property>
  <property fmtid="{D5CDD505-2E9C-101B-9397-08002B2CF9AE}" pid="3" name="MediaServiceImageTags">
    <vt:lpwstr/>
  </property>
</Properties>
</file>